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1.xml" ContentType="application/inkml+xml"/>
  <Override PartName="/ppt/ink/ink2.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5" r:id="rId1"/>
  </p:sldMasterIdLst>
  <p:notesMasterIdLst>
    <p:notesMasterId r:id="rId22"/>
  </p:notesMasterIdLst>
  <p:sldIdLst>
    <p:sldId id="256" r:id="rId2"/>
    <p:sldId id="257" r:id="rId3"/>
    <p:sldId id="269" r:id="rId4"/>
    <p:sldId id="258" r:id="rId5"/>
    <p:sldId id="259" r:id="rId6"/>
    <p:sldId id="263" r:id="rId7"/>
    <p:sldId id="260" r:id="rId8"/>
    <p:sldId id="261" r:id="rId9"/>
    <p:sldId id="262" r:id="rId10"/>
    <p:sldId id="264" r:id="rId11"/>
    <p:sldId id="267" r:id="rId12"/>
    <p:sldId id="273" r:id="rId13"/>
    <p:sldId id="265" r:id="rId14"/>
    <p:sldId id="271" r:id="rId15"/>
    <p:sldId id="266" r:id="rId16"/>
    <p:sldId id="268" r:id="rId17"/>
    <p:sldId id="275" r:id="rId18"/>
    <p:sldId id="274" r:id="rId19"/>
    <p:sldId id="272" r:id="rId20"/>
    <p:sldId id="270" r:id="rId21"/>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a:srgbClr val="C0C0C0"/>
    <a:srgbClr val="CDDA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0072" autoAdjust="0"/>
  </p:normalViewPr>
  <p:slideViewPr>
    <p:cSldViewPr>
      <p:cViewPr varScale="1">
        <p:scale>
          <a:sx n="56" d="100"/>
          <a:sy n="56" d="100"/>
        </p:scale>
        <p:origin x="172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
    </p:cViewPr>
  </p:sorterViewPr>
  <p:notesViewPr>
    <p:cSldViewPr>
      <p:cViewPr>
        <p:scale>
          <a:sx n="100" d="100"/>
          <a:sy n="100" d="100"/>
        </p:scale>
        <p:origin x="180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08-09-16T14:53:50.140"/>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0 54,'0'0,"24"0,1 0,0 0,-25 0,25 0,0-12,-1 12,1 0,-25 0,25 0,0 0,0 0,-1 0,-24 0,25 0,0 0,0-12,0 12,-25 0,24 0,1 0,25 0,-25 0,-25 0,24 0,1 0,0 0,-25 0,25 0,0 0,-1 0,1 0,-25 0,25 0,0 0,0 0,24 0,-49 0,25 0,0 0,0 0,0 0,-25 0,24 0,1 0,0 0,0 0,0 0,-1 0,1 0,1 0,-1 0,0 0,-1 0,51 0,-75 0,25 0,24 0,-24 0,0 0,0 0,-1 0,26 0,24 0,-49 0,0 0,0 0,0 0,24 0,-49 0,25 0,0 0,25 0,-26 0,1 0,0 0,0 0,0 0,-25 0,49 0,-24 0,25 0,-26 0,1 0,0 0,0 0,0 0,-1 0,26 0,-25 0,24 0,1 0,-25 0,24 0,-24 0,-25 0,50 0,-1 0,-24 0,25 0,-1 0,-24 0,25 0,-25 0,24 0,-24 0,25 0,24 0,1 0,-51 0,26 0,0 0,-26 0,27 0,-51 0,50 0,-26 0,51 0,-50 0,-1 0,26 0,-25 0,0 0,24 0,-24 0,74 0,0 0,-49 0,-25 0,25 0,-1 0,1 0,-1 0,-24 0,50 12,-26-12,1 0,-1 0,1 0,-50 0,74 0,-24 0,0 0,74 0,-75 0,1 0,24 0,-49 0,0 0,25 0,-1 0,1 0,49 12,-49-12,24 0,-24 0,-25 0,25 0,0 0,-26 0,26 0,-25 0,0 0,24 0,-24 0,-25 0,25 0,0 0,-1 0,1 0,0 0,0 0,0 0,-1 0,-24 0,25 0,0 0,0 0,0 0,-25 0,25 0,-1 0,51 0,-50 0,-25 0,24 0,26 0,0 0,-50 0,24 0,26 0,-25 0,0 0,-25 0,24 0,1 0</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08-09-16T14:53:54.066"/>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0 178,'0'-22,"0"22,25 0,-2 0,2 0,-1 0,1 0,23 0,-23 0,96 0,-23 0,-25 0,0 0,1 0,-2 0,2 0,-1 0,-1 0,50 0,-48 0,-26 0,1 0,0 0,-1 0,-48 0,50 0,-2 0,98 22,-72-22,-51 0,26 0,1 0,22 0,-23 0,0 0,-49 0,73 0,-48 0,23 0,-48 0,24 0,1 0,23 0,-23 0,-25 0,73 0,-49 0,1 0,-25 0,49 0,-25 0,0 0,0 0,1 0,48 0,-24 0,-25 0,-24 0,48 0,-23 0,0 0,-1 0,1 0,47 0,-22 0,-50 0,48 0,25 0,-25 0,26 0,-1 0,1 0,96 22,-97-22,0 0,0 0,25 0,-50 0,26 0,-2 0,-23 0,73 0,-49 0,1 0,-1 0,0 0,1 0,-2 0,2 22,-1-22,98 0,-99 0,2 0,23 23,-48-23,24 0,0 0,-24 0,24 0,146 0,-170 0,48 0,-23 0,-1 0,0 0,0 0,0 0,-24 0,73 0,-50 0,-23 0,24 0,-24 0,0 0,-25 0,50 0,-26 0,50 0,-50 0,1 0,0 0,0 0,24 0,-49 0,25 0,24 0,25 0,-50 0,1 0,-1 0,-23 0,24 0,-25 0,0 0,25 0,-24 0,-1 0,24 0,-23 0,0 0,-1 0,24 0,-23 0,24 0,-26 0,2 0,0 0,-25 0,0-23,0 23,24 0,1 0,-1 0,-24 0,24 0,0 0,1 0,24-22,-49 22,24 0,0 0,1-22,-1 22,-24-22,25 22,-1 0,0 0,1 0,-25 0,0-22,0 22,24 0,1-22,-2 22,-23-23,0 23,0-22,0 22,25-22,-1-1,1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ltLang="pl-PL"/>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ltLang="pl-P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noProof="0" smtClean="0"/>
              <a:t>Kliknij, aby edytować style wzorca tekstu</a:t>
            </a:r>
          </a:p>
          <a:p>
            <a:pPr lvl="1"/>
            <a:r>
              <a:rPr lang="pl-PL" altLang="pl-PL" noProof="0" smtClean="0"/>
              <a:t>Drugi poziom</a:t>
            </a:r>
          </a:p>
          <a:p>
            <a:pPr lvl="2"/>
            <a:r>
              <a:rPr lang="pl-PL" altLang="pl-PL" noProof="0" smtClean="0"/>
              <a:t>Trzeci poziom</a:t>
            </a:r>
          </a:p>
          <a:p>
            <a:pPr lvl="3"/>
            <a:r>
              <a:rPr lang="pl-PL" altLang="pl-PL" noProof="0" smtClean="0"/>
              <a:t>Czwarty poziom</a:t>
            </a:r>
          </a:p>
          <a:p>
            <a:pPr lvl="4"/>
            <a:r>
              <a:rPr lang="pl-PL" altLang="pl-PL" noProof="0" smtClean="0"/>
              <a:t>Piąty poziom</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ltLang="pl-PL"/>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9985CBE-C6FA-4D0C-808A-AE6C3C6C45DC}" type="slidenum">
              <a:rPr lang="pl-PL" altLang="pl-PL"/>
              <a:pPr>
                <a:defRPr/>
              </a:pPr>
              <a:t>‹#›</a:t>
            </a:fld>
            <a:endParaRPr lang="pl-PL" altLang="pl-PL"/>
          </a:p>
        </p:txBody>
      </p:sp>
    </p:spTree>
    <p:extLst>
      <p:ext uri="{BB962C8B-B14F-4D97-AF65-F5344CB8AC3E}">
        <p14:creationId xmlns:p14="http://schemas.microsoft.com/office/powerpoint/2010/main" val="11779070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632A56-EC4F-4A51-9E6F-FB91C49AED24}" type="slidenum">
              <a:rPr lang="pl-PL" altLang="pl-PL"/>
              <a:pPr>
                <a:spcBef>
                  <a:spcPct val="0"/>
                </a:spcBef>
              </a:pPr>
              <a:t>1</a:t>
            </a:fld>
            <a:endParaRPr lang="pl-PL" altLang="pl-PL"/>
          </a:p>
        </p:txBody>
      </p:sp>
      <p:sp>
        <p:nvSpPr>
          <p:cNvPr id="15363" name="Rectangle 2"/>
          <p:cNvSpPr>
            <a:spLocks noGrp="1" noRot="1" noChangeAspect="1" noChangeArrowheads="1" noTextEdit="1"/>
          </p:cNvSpPr>
          <p:nvPr>
            <p:ph type="sldImg"/>
          </p:nvPr>
        </p:nvSpPr>
        <p:spPr>
          <a:xfrm>
            <a:off x="1143000" y="685800"/>
            <a:ext cx="4572000" cy="3429000"/>
          </a:xfrm>
          <a:ln/>
        </p:spPr>
      </p:sp>
      <p:sp>
        <p:nvSpPr>
          <p:cNvPr id="15364"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Na slajdzie tytułowym (tak jak na okładce książki)</a:t>
            </a:r>
            <a:r>
              <a:rPr lang="pl-PL" altLang="pl-PL" baseline="0" dirty="0" smtClean="0">
                <a:latin typeface="Arial" panose="020B0604020202020204" pitchFamily="34" charset="0"/>
              </a:rPr>
              <a:t> </a:t>
            </a:r>
            <a:r>
              <a:rPr lang="pl-PL" altLang="pl-PL" dirty="0" smtClean="0">
                <a:latin typeface="Arial" panose="020B0604020202020204" pitchFamily="34" charset="0"/>
              </a:rPr>
              <a:t>obowiązkowy jest tytuł oraz imię i nazwisko autora.</a:t>
            </a:r>
          </a:p>
          <a:p>
            <a:pPr eaLnBrk="1" hangingPunct="1"/>
            <a:r>
              <a:rPr lang="pl-PL" altLang="pl-PL" dirty="0" smtClean="0">
                <a:latin typeface="Arial" panose="020B0604020202020204" pitchFamily="34" charset="0"/>
              </a:rPr>
              <a:t>Format prezentacji Pecha Kucha powstał w 2003 roku w Japonii. Wymyślili go projektanci (architekci) </a:t>
            </a:r>
            <a:r>
              <a:rPr lang="sv-SE" altLang="pl-PL" dirty="0" smtClean="0">
                <a:latin typeface="Arial" panose="020B0604020202020204" pitchFamily="34" charset="0"/>
              </a:rPr>
              <a:t>Mark Dytham i Astrid Klein</a:t>
            </a:r>
            <a:r>
              <a:rPr lang="pl-PL" altLang="pl-PL" dirty="0" smtClean="0">
                <a:latin typeface="Arial" panose="020B0604020202020204" pitchFamily="34" charset="0"/>
              </a:rPr>
              <a:t>. Format ten rozpowszechnił się na całym świecie jako zwięzła forma prezentacji swoich pomysłów. </a:t>
            </a:r>
            <a:br>
              <a:rPr lang="pl-PL" altLang="pl-PL" dirty="0" smtClean="0">
                <a:latin typeface="Arial" panose="020B0604020202020204" pitchFamily="34" charset="0"/>
              </a:rPr>
            </a:br>
            <a:r>
              <a:rPr lang="pl-PL" altLang="pl-PL" dirty="0" smtClean="0">
                <a:latin typeface="Arial" panose="020B0604020202020204" pitchFamily="34" charset="0"/>
              </a:rPr>
              <a:t>W różnych miastach organizowane są wieczory prezentacyjne – Pecha Kucha </a:t>
            </a:r>
            <a:r>
              <a:rPr lang="pl-PL" altLang="pl-PL" dirty="0" err="1" smtClean="0">
                <a:latin typeface="Arial" panose="020B0604020202020204" pitchFamily="34" charset="0"/>
              </a:rPr>
              <a:t>Nights</a:t>
            </a:r>
            <a:r>
              <a:rPr lang="pl-PL" altLang="pl-PL" dirty="0" smtClean="0">
                <a:latin typeface="Arial" panose="020B0604020202020204" pitchFamily="34" charset="0"/>
              </a:rPr>
              <a:t>.</a:t>
            </a:r>
          </a:p>
          <a:p>
            <a:pPr eaLnBrk="1" hangingPunct="1"/>
            <a:r>
              <a:rPr lang="pl-PL" altLang="pl-PL" dirty="0" smtClean="0">
                <a:latin typeface="Arial" panose="020B0604020202020204" pitchFamily="34" charset="0"/>
              </a:rPr>
              <a:t>Prezentacje Pecha Kucha mają stały czas wyświetlania slajdu – 20 sekund oraz liczbę slajdów wynoszącą 20. Czyli czas całej prezentacji to 400 sekund (6 min. 40 s.). Te znaczne ograniczenia narzucają prezentującemu zwięzłość oraz koniczność mówienia o najważniejszych rzeczach.</a:t>
            </a:r>
          </a:p>
          <a:p>
            <a:pPr eaLnBrk="1" hangingPunct="1"/>
            <a:r>
              <a:rPr lang="pl-PL" altLang="pl-PL" dirty="0" smtClean="0">
                <a:latin typeface="Arial" panose="020B0604020202020204" pitchFamily="34" charset="0"/>
              </a:rPr>
              <a:t>W prezentacjach Pecha Kucha jest trochę teatru i zazwyczaj widzowie dobrze się bawią.</a:t>
            </a:r>
          </a:p>
          <a:p>
            <a:pPr eaLnBrk="1" hangingPunct="1"/>
            <a:endParaRPr lang="pl-PL" altLang="pl-PL" dirty="0" smtClean="0">
              <a:latin typeface="Arial" panose="020B0604020202020204" pitchFamily="34" charset="0"/>
            </a:endParaRPr>
          </a:p>
          <a:p>
            <a:pPr eaLnBrk="1" hangingPunct="1"/>
            <a:r>
              <a:rPr lang="pl-PL" altLang="pl-PL" dirty="0" err="1" smtClean="0">
                <a:latin typeface="Arial" panose="020B0604020202020204" pitchFamily="34" charset="0"/>
              </a:rPr>
              <a:t>Żródła</a:t>
            </a:r>
            <a:r>
              <a:rPr lang="pl-PL" altLang="pl-PL" dirty="0" smtClean="0">
                <a:latin typeface="Arial" panose="020B0604020202020204" pitchFamily="34" charset="0"/>
              </a:rPr>
              <a:t>:</a:t>
            </a:r>
          </a:p>
          <a:p>
            <a:pPr eaLnBrk="1" hangingPunct="1"/>
            <a:r>
              <a:rPr lang="pl-PL" altLang="pl-PL" dirty="0" smtClean="0">
                <a:latin typeface="Arial" panose="020B0604020202020204" pitchFamily="34" charset="0"/>
              </a:rPr>
              <a:t>Wikipedia (http://pl.wikipedia.org)</a:t>
            </a:r>
          </a:p>
          <a:p>
            <a:pPr eaLnBrk="1" hangingPunct="1"/>
            <a:r>
              <a:rPr lang="pl-PL" altLang="pl-PL" dirty="0" smtClean="0">
                <a:latin typeface="Arial" panose="020B0604020202020204" pitchFamily="34" charset="0"/>
              </a:rPr>
              <a:t>Marek </a:t>
            </a:r>
            <a:r>
              <a:rPr lang="pl-PL" altLang="pl-PL" dirty="0" err="1" smtClean="0">
                <a:latin typeface="Arial" panose="020B0604020202020204" pitchFamily="34" charset="0"/>
              </a:rPr>
              <a:t>Czapelski</a:t>
            </a:r>
            <a:r>
              <a:rPr lang="pl-PL" altLang="pl-PL" dirty="0" smtClean="0">
                <a:latin typeface="Arial" panose="020B0604020202020204" pitchFamily="34" charset="0"/>
              </a:rPr>
              <a:t>, Żywe slajdy, artykuł z PC World Komputer, 1 czerwca 2008</a:t>
            </a:r>
          </a:p>
          <a:p>
            <a:pPr eaLnBrk="1" hangingPunct="1"/>
            <a:endParaRPr lang="pl-PL" altLang="pl-PL" dirty="0" smtClean="0">
              <a:latin typeface="Arial" panose="020B0604020202020204" pitchFamily="34" charset="0"/>
            </a:endParaRPr>
          </a:p>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778998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1845DF-0AAC-49AC-8C62-C11124F4FE16}" type="slidenum">
              <a:rPr lang="pl-PL" altLang="pl-PL"/>
              <a:pPr>
                <a:spcBef>
                  <a:spcPct val="0"/>
                </a:spcBef>
              </a:pPr>
              <a:t>10</a:t>
            </a:fld>
            <a:endParaRPr lang="pl-PL" altLang="pl-PL"/>
          </a:p>
        </p:txBody>
      </p:sp>
      <p:sp>
        <p:nvSpPr>
          <p:cNvPr id="33795" name="Rectangle 2"/>
          <p:cNvSpPr>
            <a:spLocks noGrp="1" noRot="1" noChangeAspect="1" noChangeArrowheads="1" noTextEdit="1"/>
          </p:cNvSpPr>
          <p:nvPr>
            <p:ph type="sldImg"/>
          </p:nvPr>
        </p:nvSpPr>
        <p:spPr>
          <a:xfrm>
            <a:off x="1143000" y="685800"/>
            <a:ext cx="4572000" cy="3429000"/>
          </a:xfrm>
          <a:ln/>
        </p:spPr>
      </p:sp>
      <p:sp>
        <p:nvSpPr>
          <p:cNvPr id="33796"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Materiał graficzny jest ważny z oczywistego powodu – trudno go opowiedzieć.</a:t>
            </a:r>
          </a:p>
          <a:p>
            <a:pPr eaLnBrk="1" hangingPunct="1"/>
            <a:r>
              <a:rPr lang="pl-PL" altLang="pl-PL" dirty="0" smtClean="0">
                <a:latin typeface="Arial" panose="020B0604020202020204" pitchFamily="34" charset="0"/>
              </a:rPr>
              <a:t>Grafika powinna być istotnym elementem prezentacji.</a:t>
            </a:r>
          </a:p>
          <a:p>
            <a:pPr eaLnBrk="1" hangingPunct="1"/>
            <a:r>
              <a:rPr lang="pl-PL" altLang="pl-PL" dirty="0" smtClean="0">
                <a:latin typeface="Arial" panose="020B0604020202020204" pitchFamily="34" charset="0"/>
              </a:rPr>
              <a:t>Jeśli mamy grafiki zgromadzone w jednym folderze, to będzie łatwiej wstawiać je na slajdy (Wstawianie | Obrazy…).</a:t>
            </a:r>
          </a:p>
          <a:p>
            <a:pPr eaLnBrk="1" hangingPunct="1"/>
            <a:r>
              <a:rPr lang="pl-PL" altLang="pl-PL" dirty="0" smtClean="0">
                <a:latin typeface="Arial" panose="020B0604020202020204" pitchFamily="34" charset="0"/>
              </a:rPr>
              <a:t>Obrazki, a zwłaszcza zdjęcia warto przygotować – zmniejszyć ich rozmiar do 800 X 600 – będzie je łatwiej umieszczać na slajdach.</a:t>
            </a:r>
          </a:p>
          <a:p>
            <a:pPr eaLnBrk="1" hangingPunct="1"/>
            <a:r>
              <a:rPr lang="pl-PL" altLang="pl-PL" dirty="0" smtClean="0">
                <a:latin typeface="Arial" panose="020B0604020202020204" pitchFamily="34" charset="0"/>
              </a:rPr>
              <a:t>Ale przy grafice musimy mieć przygotowany tekst do mówienia - na przykład tak, jak tu – na stronie notatek.</a:t>
            </a:r>
          </a:p>
        </p:txBody>
      </p:sp>
    </p:spTree>
    <p:extLst>
      <p:ext uri="{BB962C8B-B14F-4D97-AF65-F5344CB8AC3E}">
        <p14:creationId xmlns:p14="http://schemas.microsoft.com/office/powerpoint/2010/main" val="515766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0524CE-3E9A-40EE-99FF-40A5F9CC93B1}" type="slidenum">
              <a:rPr lang="pl-PL" altLang="pl-PL"/>
              <a:pPr>
                <a:spcBef>
                  <a:spcPct val="0"/>
                </a:spcBef>
              </a:pPr>
              <a:t>11</a:t>
            </a:fld>
            <a:endParaRPr lang="pl-PL" altLang="pl-PL"/>
          </a:p>
        </p:txBody>
      </p:sp>
      <p:sp>
        <p:nvSpPr>
          <p:cNvPr id="35843" name="Rectangle 2"/>
          <p:cNvSpPr>
            <a:spLocks noGrp="1" noRot="1" noChangeAspect="1" noChangeArrowheads="1" noTextEdit="1"/>
          </p:cNvSpPr>
          <p:nvPr>
            <p:ph type="sldImg"/>
          </p:nvPr>
        </p:nvSpPr>
        <p:spPr>
          <a:xfrm>
            <a:off x="1143000" y="685800"/>
            <a:ext cx="4572000" cy="3429000"/>
          </a:xfrm>
          <a:ln/>
        </p:spPr>
      </p:sp>
      <p:sp>
        <p:nvSpPr>
          <p:cNvPr id="35844"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Animację obiektami znajdującymi się na slajdzie definiujemy na karcie </a:t>
            </a:r>
            <a:r>
              <a:rPr lang="pl-PL" altLang="pl-PL" b="1" dirty="0" smtClean="0">
                <a:latin typeface="Arial" panose="020B0604020202020204" pitchFamily="34" charset="0"/>
              </a:rPr>
              <a:t>Animacje</a:t>
            </a:r>
            <a:r>
              <a:rPr lang="pl-PL" altLang="pl-PL" dirty="0" smtClean="0">
                <a:latin typeface="Arial" panose="020B0604020202020204" pitchFamily="34" charset="0"/>
              </a:rPr>
              <a:t>.</a:t>
            </a:r>
          </a:p>
          <a:p>
            <a:pPr eaLnBrk="1" hangingPunct="1"/>
            <a:r>
              <a:rPr lang="pl-PL" altLang="pl-PL" dirty="0" smtClean="0">
                <a:latin typeface="Arial" panose="020B0604020202020204" pitchFamily="34" charset="0"/>
              </a:rPr>
              <a:t>Najpierw trzeba zaznaczyć obiekt, który chcemy animować, następnie kliknąć wybrany rodzaj animacji i albo przejść do okna Dodaj animację (Animacja zaawansowana).</a:t>
            </a:r>
          </a:p>
          <a:p>
            <a:pPr eaLnBrk="1" hangingPunct="1"/>
            <a:r>
              <a:rPr lang="pl-PL" altLang="pl-PL" dirty="0" smtClean="0">
                <a:latin typeface="Arial" panose="020B0604020202020204" pitchFamily="34" charset="0"/>
              </a:rPr>
              <a:t>W sekcji </a:t>
            </a:r>
            <a:r>
              <a:rPr lang="pl-PL" altLang="pl-PL" b="1" dirty="0" smtClean="0">
                <a:latin typeface="Arial" panose="020B0604020202020204" pitchFamily="34" charset="0"/>
              </a:rPr>
              <a:t>Chronometraż</a:t>
            </a:r>
            <a:r>
              <a:rPr lang="pl-PL" altLang="pl-PL" dirty="0" smtClean="0">
                <a:latin typeface="Arial" panose="020B0604020202020204" pitchFamily="34" charset="0"/>
              </a:rPr>
              <a:t> wybieramy Początek (na przykład – Po poprzedniej, </a:t>
            </a:r>
            <a:br>
              <a:rPr lang="pl-PL" altLang="pl-PL" dirty="0" smtClean="0">
                <a:latin typeface="Arial" panose="020B0604020202020204" pitchFamily="34" charset="0"/>
              </a:rPr>
            </a:br>
            <a:r>
              <a:rPr lang="pl-PL" altLang="pl-PL" dirty="0" smtClean="0">
                <a:latin typeface="Arial" panose="020B0604020202020204" pitchFamily="34" charset="0"/>
              </a:rPr>
              <a:t>a nie Po kliknięciu, bo łatwo zapomnieć, że trzeba kliknąć) i ustalamy czas trwania animacji.</a:t>
            </a:r>
          </a:p>
          <a:p>
            <a:pPr eaLnBrk="1" hangingPunct="1"/>
            <a:r>
              <a:rPr lang="pl-PL" altLang="pl-PL" dirty="0" smtClean="0">
                <a:latin typeface="Arial" panose="020B0604020202020204" pitchFamily="34" charset="0"/>
              </a:rPr>
              <a:t>Efekty są numerowane – widać je w okienku animacji (jeśli je otworzymy), można zmieniać ich kolejność. Podwójne kliknięcie w efekt powoduje otwarcie okienka, w którym ustalamy szczegóły – na przykład w przypadku tekstu – czy efekt ma dotyczyć całego tekstu, wyrazów, czy liter.</a:t>
            </a:r>
          </a:p>
          <a:p>
            <a:pPr eaLnBrk="1" hangingPunct="1"/>
            <a:r>
              <a:rPr lang="pl-PL" altLang="pl-PL" dirty="0" smtClean="0">
                <a:latin typeface="Arial" panose="020B0604020202020204" pitchFamily="34" charset="0"/>
              </a:rPr>
              <a:t>Z animacją nie można przesadzić – na tym slajdzie wystarczyłby jeden efekt. Nie należy jej stosować za często na kolejnych slajdach.</a:t>
            </a:r>
          </a:p>
          <a:p>
            <a:pPr eaLnBrk="1" hangingPunct="1"/>
            <a:endParaRPr lang="pl-PL" altLang="pl-PL" dirty="0" smtClean="0">
              <a:latin typeface="Arial" panose="020B0604020202020204" pitchFamily="34" charset="0"/>
            </a:endParaRPr>
          </a:p>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1157491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A64FB78-4456-45A3-95E3-125906655376}" type="slidenum">
              <a:rPr lang="pl-PL" altLang="pl-PL"/>
              <a:pPr>
                <a:spcBef>
                  <a:spcPct val="0"/>
                </a:spcBef>
              </a:pPr>
              <a:t>12</a:t>
            </a:fld>
            <a:endParaRPr lang="pl-PL" altLang="pl-PL"/>
          </a:p>
        </p:txBody>
      </p:sp>
      <p:sp>
        <p:nvSpPr>
          <p:cNvPr id="37891" name="Rectangle 2"/>
          <p:cNvSpPr>
            <a:spLocks noGrp="1" noRot="1" noChangeAspect="1" noChangeArrowheads="1" noTextEdit="1"/>
          </p:cNvSpPr>
          <p:nvPr>
            <p:ph type="sldImg"/>
          </p:nvPr>
        </p:nvSpPr>
        <p:spPr>
          <a:xfrm>
            <a:off x="1143000" y="685800"/>
            <a:ext cx="4572000" cy="3429000"/>
          </a:xfrm>
          <a:ln/>
        </p:spPr>
      </p:sp>
      <p:sp>
        <p:nvSpPr>
          <p:cNvPr id="37892"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Teraz pora na wypełnianie kolejnych slajdów. Powinny być one dobrze zilustrowane i od tego warto zacząć. Tekst powinien pełnić rolę uzupełniającą.</a:t>
            </a:r>
          </a:p>
          <a:p>
            <a:pPr eaLnBrk="1" hangingPunct="1"/>
            <a:r>
              <a:rPr lang="pl-PL" altLang="pl-PL" dirty="0" smtClean="0">
                <a:latin typeface="Arial" panose="020B0604020202020204" pitchFamily="34" charset="0"/>
              </a:rPr>
              <a:t>Ogranicz go do najważniejszych punktów.</a:t>
            </a:r>
          </a:p>
          <a:p>
            <a:pPr eaLnBrk="1" hangingPunct="1"/>
            <a:r>
              <a:rPr lang="pl-PL" altLang="pl-PL" dirty="0" smtClean="0">
                <a:latin typeface="Arial" panose="020B0604020202020204" pitchFamily="34" charset="0"/>
              </a:rPr>
              <a:t>W prezentacji można także umieszczać filmy (karta Wstawianie | Wideo) i dźwięki. Niestety na niektórych komputerach może brakować odpowiedniego oprogramowania, a jeśli jest, to może uruchamiać się bardzo wolno w dodatku w nowym oknie, które może się łatwo schować. Wykorzystuj filmy tylko wtedy, kiedy jest to niezbędne.</a:t>
            </a:r>
          </a:p>
          <a:p>
            <a:pPr eaLnBrk="1" hangingPunct="1"/>
            <a:r>
              <a:rPr lang="pl-PL" altLang="pl-PL" dirty="0" smtClean="0">
                <a:latin typeface="Arial" panose="020B0604020202020204" pitchFamily="34" charset="0"/>
              </a:rPr>
              <a:t>Inny problem może stwarzać wstawianie </a:t>
            </a:r>
            <a:r>
              <a:rPr lang="pl-PL" altLang="pl-PL" dirty="0" err="1" smtClean="0">
                <a:latin typeface="Arial" panose="020B0604020202020204" pitchFamily="34" charset="0"/>
              </a:rPr>
              <a:t>hiperłączy</a:t>
            </a:r>
            <a:r>
              <a:rPr lang="pl-PL" altLang="pl-PL" dirty="0" smtClean="0">
                <a:latin typeface="Arial" panose="020B0604020202020204" pitchFamily="34" charset="0"/>
              </a:rPr>
              <a:t> (karta Wstawianie | </a:t>
            </a:r>
            <a:r>
              <a:rPr lang="pl-PL" altLang="pl-PL" dirty="0" err="1" smtClean="0">
                <a:latin typeface="Arial" panose="020B0604020202020204" pitchFamily="34" charset="0"/>
              </a:rPr>
              <a:t>Hiperłącze</a:t>
            </a:r>
            <a:r>
              <a:rPr lang="pl-PL" altLang="pl-PL" dirty="0" smtClean="0">
                <a:latin typeface="Arial" panose="020B0604020202020204" pitchFamily="34" charset="0"/>
              </a:rPr>
              <a:t>… - po zaznaczeniu tekstu lub obrazka, który ma być odsyłaczem). </a:t>
            </a:r>
            <a:r>
              <a:rPr lang="pl-PL" altLang="pl-PL" dirty="0" err="1" smtClean="0">
                <a:latin typeface="Arial" panose="020B0604020202020204" pitchFamily="34" charset="0"/>
              </a:rPr>
              <a:t>Hiperłącza</a:t>
            </a:r>
            <a:r>
              <a:rPr lang="pl-PL" altLang="pl-PL" dirty="0" smtClean="0">
                <a:latin typeface="Arial" panose="020B0604020202020204" pitchFamily="34" charset="0"/>
              </a:rPr>
              <a:t> mogą uruchamiać przeglądarkę internetową lub inny program. Tylko jak to będzie działać na innym komputerze? </a:t>
            </a:r>
          </a:p>
          <a:p>
            <a:pPr eaLnBrk="1" hangingPunct="1"/>
            <a:r>
              <a:rPr lang="pl-PL" altLang="pl-PL" dirty="0" smtClean="0">
                <a:latin typeface="Arial" panose="020B0604020202020204" pitchFamily="34" charset="0"/>
              </a:rPr>
              <a:t>Jeśli wstawisz do prezentacji film, dźwięk lub </a:t>
            </a:r>
            <a:r>
              <a:rPr lang="pl-PL" altLang="pl-PL" dirty="0" err="1" smtClean="0">
                <a:latin typeface="Arial" panose="020B0604020202020204" pitchFamily="34" charset="0"/>
              </a:rPr>
              <a:t>hiperłącze</a:t>
            </a:r>
            <a:r>
              <a:rPr lang="pl-PL" altLang="pl-PL" dirty="0" smtClean="0">
                <a:latin typeface="Arial" panose="020B0604020202020204" pitchFamily="34" charset="0"/>
              </a:rPr>
              <a:t> koniecznie wypróbuj, jak to działa na komputerze, na którym będziesz uruchamiać prezentację.</a:t>
            </a:r>
          </a:p>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3295715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C695C90-280F-4DAC-AD33-6CE625346F6D}" type="slidenum">
              <a:rPr lang="pl-PL" altLang="pl-PL"/>
              <a:pPr>
                <a:spcBef>
                  <a:spcPct val="0"/>
                </a:spcBef>
              </a:pPr>
              <a:t>13</a:t>
            </a:fld>
            <a:endParaRPr lang="pl-PL" altLang="pl-PL"/>
          </a:p>
        </p:txBody>
      </p:sp>
      <p:sp>
        <p:nvSpPr>
          <p:cNvPr id="39939" name="Rectangle 2"/>
          <p:cNvSpPr>
            <a:spLocks noGrp="1" noRot="1" noChangeAspect="1" noChangeArrowheads="1" noTextEdit="1"/>
          </p:cNvSpPr>
          <p:nvPr>
            <p:ph type="sldImg"/>
          </p:nvPr>
        </p:nvSpPr>
        <p:spPr>
          <a:xfrm>
            <a:off x="1143000" y="685800"/>
            <a:ext cx="4572000" cy="3429000"/>
          </a:xfrm>
          <a:ln/>
        </p:spPr>
      </p:sp>
      <p:sp>
        <p:nvSpPr>
          <p:cNvPr id="39940"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Mamy prawie gotową prezentację. </a:t>
            </a:r>
          </a:p>
          <a:p>
            <a:pPr eaLnBrk="1" hangingPunct="1"/>
            <a:r>
              <a:rPr lang="pl-PL" altLang="pl-PL" dirty="0" smtClean="0">
                <a:latin typeface="Arial" panose="020B0604020202020204" pitchFamily="34" charset="0"/>
              </a:rPr>
              <a:t>Warto jeszcze dodać przejścia slajdów (karta Przejścia). Wybieramy rodzaj przejścia, jego szybkość oraz sposób przełączania. W prezentacji typu Pecha Kucha przełączanie slajdu odbywa się automatycznie po 20 sek. Wszystkie te ustawienia można zastosować do wybranych lub do wszystkich slajdów. Jeśli chcesz mieć tanim kosztem rożne przejścia, to możesz wybrać przejście losowe (na końcu listy).</a:t>
            </a:r>
          </a:p>
          <a:p>
            <a:pPr eaLnBrk="1" hangingPunct="1"/>
            <a:r>
              <a:rPr lang="pl-PL" altLang="pl-PL" dirty="0" smtClean="0">
                <a:latin typeface="Arial" panose="020B0604020202020204" pitchFamily="34" charset="0"/>
              </a:rPr>
              <a:t>Czas sprawdzić, jak będzie wyglądać prezentacja w trybie </a:t>
            </a:r>
            <a:r>
              <a:rPr lang="pl-PL" altLang="pl-PL" b="1" dirty="0" smtClean="0">
                <a:latin typeface="Arial" panose="020B0604020202020204" pitchFamily="34" charset="0"/>
              </a:rPr>
              <a:t>Pokaz slajdów </a:t>
            </a:r>
            <a:r>
              <a:rPr lang="pl-PL" altLang="pl-PL" dirty="0" smtClean="0">
                <a:latin typeface="Arial" panose="020B0604020202020204" pitchFamily="34" charset="0"/>
              </a:rPr>
              <a:t>(F5).</a:t>
            </a:r>
          </a:p>
          <a:p>
            <a:pPr eaLnBrk="1" hangingPunct="1"/>
            <a:r>
              <a:rPr lang="pl-PL" altLang="pl-PL" dirty="0" smtClean="0">
                <a:latin typeface="Arial" panose="020B0604020202020204" pitchFamily="34" charset="0"/>
              </a:rPr>
              <a:t>W trybie Pokaz slajdów nie można na slajdzie nic zmienić. Możesz jedynie coś narysować odręcznie, podkreślić lub zaznaczyć korzystając z ołówka w obrazkowym menu. Można też wymusić przejście do następnego slajdu lub powrót do poprzedniego (strzałkami na ekranie lub z klawiatury).</a:t>
            </a:r>
          </a:p>
          <a:p>
            <a:pPr eaLnBrk="1" hangingPunct="1"/>
            <a:r>
              <a:rPr lang="pl-PL" altLang="pl-PL" dirty="0" smtClean="0">
                <a:latin typeface="Arial" panose="020B0604020202020204" pitchFamily="34" charset="0"/>
              </a:rPr>
              <a:t>Przejście do następnego efektu na slajdzie lub następnego slajdu może się odbywać również po kliknięciu (lewy przycisk myszy), naciśnięciu klawisza spacji albo </a:t>
            </a:r>
            <a:r>
              <a:rPr lang="pl-PL" altLang="pl-PL" dirty="0" err="1" smtClean="0">
                <a:latin typeface="Arial" panose="020B0604020202020204" pitchFamily="34" charset="0"/>
              </a:rPr>
              <a:t>Enter</a:t>
            </a:r>
            <a:r>
              <a:rPr lang="pl-PL" altLang="pl-PL" dirty="0" smtClean="0">
                <a:latin typeface="Arial" panose="020B0604020202020204" pitchFamily="34" charset="0"/>
              </a:rPr>
              <a:t>.</a:t>
            </a:r>
          </a:p>
        </p:txBody>
      </p:sp>
    </p:spTree>
    <p:extLst>
      <p:ext uri="{BB962C8B-B14F-4D97-AF65-F5344CB8AC3E}">
        <p14:creationId xmlns:p14="http://schemas.microsoft.com/office/powerpoint/2010/main" val="1864605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D22D8C-D678-4B0F-B766-ADEBEFF6EDD8}" type="slidenum">
              <a:rPr lang="pl-PL" altLang="pl-PL"/>
              <a:pPr>
                <a:spcBef>
                  <a:spcPct val="0"/>
                </a:spcBef>
              </a:pPr>
              <a:t>14</a:t>
            </a:fld>
            <a:endParaRPr lang="pl-PL" altLang="pl-PL"/>
          </a:p>
        </p:txBody>
      </p:sp>
      <p:sp>
        <p:nvSpPr>
          <p:cNvPr id="41987" name="Rectangle 2"/>
          <p:cNvSpPr>
            <a:spLocks noGrp="1" noRot="1" noChangeAspect="1" noChangeArrowheads="1" noTextEdit="1"/>
          </p:cNvSpPr>
          <p:nvPr>
            <p:ph type="sldImg"/>
          </p:nvPr>
        </p:nvSpPr>
        <p:spPr>
          <a:xfrm>
            <a:off x="1143000" y="685800"/>
            <a:ext cx="4572000" cy="3429000"/>
          </a:xfrm>
          <a:ln/>
        </p:spPr>
      </p:sp>
      <p:sp>
        <p:nvSpPr>
          <p:cNvPr id="41988"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Korekta jest czynnością, o której łatwo zapomnieć, a jest ona niezbędnym etapem tworzenia prezentacji. Nawet jeśli widownia będzie nieliczna z pewnością ktoś zauważy błąd. </a:t>
            </a:r>
          </a:p>
          <a:p>
            <a:pPr eaLnBrk="1" hangingPunct="1"/>
            <a:r>
              <a:rPr lang="pl-PL" altLang="pl-PL" dirty="0" smtClean="0">
                <a:latin typeface="Arial" panose="020B0604020202020204" pitchFamily="34" charset="0"/>
              </a:rPr>
              <a:t>Trzeba więc bardzo uważnie przeczytać wszystkie teksty. Popatrzeć, czy nie ma czerwonych podkreśleń. </a:t>
            </a:r>
          </a:p>
          <a:p>
            <a:pPr eaLnBrk="1" hangingPunct="1"/>
            <a:r>
              <a:rPr lang="pl-PL" altLang="pl-PL" dirty="0" smtClean="0">
                <a:latin typeface="Arial" panose="020B0604020202020204" pitchFamily="34" charset="0"/>
              </a:rPr>
              <a:t>Warto też poprawić usterki techniczne. Zaliczamy do nich „wiszące spójniki” – samotne literki (i, w, z,  o…) na końcu wiersza. Niestety w programie PowerPoint nie ma możliwości wstawienia twardej spacji (w Wordzie </a:t>
            </a:r>
            <a:r>
              <a:rPr lang="pl-PL" altLang="pl-PL" dirty="0" err="1" smtClean="0">
                <a:latin typeface="Arial" panose="020B0604020202020204" pitchFamily="34" charset="0"/>
              </a:rPr>
              <a:t>Ctrl</a:t>
            </a:r>
            <a:r>
              <a:rPr lang="pl-PL" altLang="pl-PL" dirty="0" smtClean="0">
                <a:latin typeface="Arial" panose="020B0604020202020204" pitchFamily="34" charset="0"/>
              </a:rPr>
              <a:t> + </a:t>
            </a:r>
            <a:r>
              <a:rPr lang="pl-PL" altLang="pl-PL" dirty="0" err="1" smtClean="0">
                <a:latin typeface="Arial" panose="020B0604020202020204" pitchFamily="34" charset="0"/>
              </a:rPr>
              <a:t>Shift</a:t>
            </a:r>
            <a:r>
              <a:rPr lang="pl-PL" altLang="pl-PL" dirty="0" smtClean="0">
                <a:latin typeface="Arial" panose="020B0604020202020204" pitchFamily="34" charset="0"/>
              </a:rPr>
              <a:t> + spacja), można jedynie naciskając </a:t>
            </a:r>
            <a:r>
              <a:rPr lang="pl-PL" altLang="pl-PL" dirty="0" err="1" smtClean="0">
                <a:latin typeface="Arial" panose="020B0604020202020204" pitchFamily="34" charset="0"/>
              </a:rPr>
              <a:t>Shift</a:t>
            </a:r>
            <a:r>
              <a:rPr lang="pl-PL" altLang="pl-PL" dirty="0" smtClean="0">
                <a:latin typeface="Arial" panose="020B0604020202020204" pitchFamily="34" charset="0"/>
              </a:rPr>
              <a:t> + </a:t>
            </a:r>
            <a:r>
              <a:rPr lang="pl-PL" altLang="pl-PL" dirty="0" err="1" smtClean="0">
                <a:latin typeface="Arial" panose="020B0604020202020204" pitchFamily="34" charset="0"/>
              </a:rPr>
              <a:t>Enter</a:t>
            </a:r>
            <a:r>
              <a:rPr lang="pl-PL" altLang="pl-PL" dirty="0" smtClean="0">
                <a:latin typeface="Arial" panose="020B0604020202020204" pitchFamily="34" charset="0"/>
              </a:rPr>
              <a:t> wymusić przejście do następnego wiersza.</a:t>
            </a:r>
          </a:p>
          <a:p>
            <a:pPr eaLnBrk="1" hangingPunct="1"/>
            <a:r>
              <a:rPr lang="pl-PL" altLang="pl-PL" dirty="0" smtClean="0">
                <a:latin typeface="Arial" panose="020B0604020202020204" pitchFamily="34" charset="0"/>
              </a:rPr>
              <a:t>Trzeba też sprawdzić, czy właściwa jest kolejność animacji obiektów, czy działają wszystkie automatyczne przejścia…</a:t>
            </a:r>
          </a:p>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2546793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C43F7C5-9259-4EBA-AE84-C56FF31E4CCC}" type="slidenum">
              <a:rPr lang="pl-PL" altLang="pl-PL"/>
              <a:pPr>
                <a:spcBef>
                  <a:spcPct val="0"/>
                </a:spcBef>
              </a:pPr>
              <a:t>15</a:t>
            </a:fld>
            <a:endParaRPr lang="pl-PL" altLang="pl-PL"/>
          </a:p>
        </p:txBody>
      </p:sp>
      <p:sp>
        <p:nvSpPr>
          <p:cNvPr id="44035" name="Rectangle 2"/>
          <p:cNvSpPr>
            <a:spLocks noGrp="1" noRot="1" noChangeAspect="1" noChangeArrowheads="1" noTextEdit="1"/>
          </p:cNvSpPr>
          <p:nvPr>
            <p:ph type="sldImg"/>
          </p:nvPr>
        </p:nvSpPr>
        <p:spPr>
          <a:xfrm>
            <a:off x="1143000" y="685800"/>
            <a:ext cx="4572000" cy="3429000"/>
          </a:xfrm>
          <a:ln/>
        </p:spPr>
      </p:sp>
      <p:sp>
        <p:nvSpPr>
          <p:cNvPr id="44036" name="Rectangle 3"/>
          <p:cNvSpPr>
            <a:spLocks noGrp="1" noChangeArrowheads="1"/>
          </p:cNvSpPr>
          <p:nvPr>
            <p:ph type="body" idx="1"/>
          </p:nvPr>
        </p:nvSpPr>
        <p:spPr>
          <a:noFill/>
        </p:spPr>
        <p:txBody>
          <a:bodyPr/>
          <a:lstStyle/>
          <a:p>
            <a:pPr eaLnBrk="1" hangingPunct="1"/>
            <a:r>
              <a:rPr lang="pl-PL" altLang="pl-PL" smtClean="0">
                <a:latin typeface="Arial" panose="020B0604020202020204" pitchFamily="34" charset="0"/>
              </a:rPr>
              <a:t>Notatki – to materiał pomocniczy dla osoby prowadzącej prezentację. Tu wpisujemy wszystko, o czym będzie mowa.</a:t>
            </a:r>
          </a:p>
          <a:p>
            <a:pPr eaLnBrk="1" hangingPunct="1"/>
            <a:r>
              <a:rPr lang="pl-PL" altLang="pl-PL" smtClean="0">
                <a:latin typeface="Arial" panose="020B0604020202020204" pitchFamily="34" charset="0"/>
              </a:rPr>
              <a:t>Porządne strony notatek to całkiem sporo roboty. Opłaci się ona gdy będziesz się przygotowywać do prezentowania, a i w czasie prezentacji, jeśli nagle Cię „zatka” – wystarczy zerknąć do wydrukowanych notatek.</a:t>
            </a:r>
          </a:p>
          <a:p>
            <a:pPr eaLnBrk="1" hangingPunct="1"/>
            <a:r>
              <a:rPr lang="pl-PL" altLang="pl-PL" smtClean="0">
                <a:latin typeface="Arial" panose="020B0604020202020204" pitchFamily="34" charset="0"/>
              </a:rPr>
              <a:t>A to jest strona notatek do slajdu o stronach notatek w prezentacji.</a:t>
            </a:r>
          </a:p>
        </p:txBody>
      </p:sp>
    </p:spTree>
    <p:extLst>
      <p:ext uri="{BB962C8B-B14F-4D97-AF65-F5344CB8AC3E}">
        <p14:creationId xmlns:p14="http://schemas.microsoft.com/office/powerpoint/2010/main" val="1323741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E14CB6-9F52-4BB3-A839-11CFD4317B64}" type="slidenum">
              <a:rPr lang="pl-PL" altLang="pl-PL"/>
              <a:pPr>
                <a:spcBef>
                  <a:spcPct val="0"/>
                </a:spcBef>
              </a:pPr>
              <a:t>16</a:t>
            </a:fld>
            <a:endParaRPr lang="pl-PL" altLang="pl-PL"/>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Prezentacji trzeba się nauczyć.</a:t>
            </a:r>
          </a:p>
          <a:p>
            <a:pPr eaLnBrk="1" hangingPunct="1"/>
            <a:r>
              <a:rPr lang="pl-PL" altLang="pl-PL" dirty="0" smtClean="0">
                <a:latin typeface="Arial" panose="020B0604020202020204" pitchFamily="34" charset="0"/>
              </a:rPr>
              <a:t>Szczególnie trudny jest timing – zgranie opowiadania z prezentowanym slajdem tak, by nie mówić za szybko ani zbyt wolno i z przerwami.</a:t>
            </a:r>
          </a:p>
          <a:p>
            <a:pPr eaLnBrk="1" hangingPunct="1"/>
            <a:r>
              <a:rPr lang="pl-PL" altLang="pl-PL" dirty="0" smtClean="0">
                <a:latin typeface="Arial" panose="020B0604020202020204" pitchFamily="34" charset="0"/>
              </a:rPr>
              <a:t>Ważne jest też żeby powiedzieć wszystko co trzeba. Powracanie do slajdów jest raczej niezręczne (a w prezentacji Pecha Kucha wręcz niemożliwe).</a:t>
            </a:r>
          </a:p>
          <a:p>
            <a:pPr eaLnBrk="1" hangingPunct="1"/>
            <a:r>
              <a:rPr lang="pl-PL" altLang="pl-PL" dirty="0" smtClean="0">
                <a:latin typeface="Arial" panose="020B0604020202020204" pitchFamily="34" charset="0"/>
              </a:rPr>
              <a:t>Przydadzą się strony notatek, warto na nich nanieść uwagi…</a:t>
            </a:r>
          </a:p>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2950206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B66787D-902E-4A20-95FF-BE8EFB9464B1}" type="slidenum">
              <a:rPr lang="pl-PL" altLang="pl-PL"/>
              <a:pPr>
                <a:spcBef>
                  <a:spcPct val="0"/>
                </a:spcBef>
              </a:pPr>
              <a:t>17</a:t>
            </a:fld>
            <a:endParaRPr lang="pl-PL" altLang="pl-PL"/>
          </a:p>
        </p:txBody>
      </p:sp>
      <p:sp>
        <p:nvSpPr>
          <p:cNvPr id="48131" name="Rectangle 2"/>
          <p:cNvSpPr>
            <a:spLocks noGrp="1" noRot="1" noChangeAspect="1" noChangeArrowheads="1" noTextEdit="1"/>
          </p:cNvSpPr>
          <p:nvPr>
            <p:ph type="sldImg"/>
          </p:nvPr>
        </p:nvSpPr>
        <p:spPr>
          <a:xfrm>
            <a:off x="1143000" y="685800"/>
            <a:ext cx="4572000" cy="3429000"/>
          </a:xfrm>
          <a:ln/>
        </p:spPr>
      </p:sp>
      <p:sp>
        <p:nvSpPr>
          <p:cNvPr id="48132"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Sama prezentacja to trudny moment.</a:t>
            </a:r>
          </a:p>
          <a:p>
            <a:pPr eaLnBrk="1" hangingPunct="1"/>
            <a:r>
              <a:rPr lang="pl-PL" altLang="pl-PL" dirty="0" smtClean="0">
                <a:latin typeface="Arial" panose="020B0604020202020204" pitchFamily="34" charset="0"/>
              </a:rPr>
              <a:t>Nikt chyba nie lubi wystąpień publicznych, a niektórzy mają dużą tremę. Co może pomóc?</a:t>
            </a:r>
          </a:p>
          <a:p>
            <a:pPr eaLnBrk="1" hangingPunct="1"/>
            <a:r>
              <a:rPr lang="pl-PL" altLang="pl-PL" dirty="0" smtClean="0">
                <a:latin typeface="Arial" panose="020B0604020202020204" pitchFamily="34" charset="0"/>
              </a:rPr>
              <a:t>Przede wszystkim skupienie na temacie. Mamy do wykonania zadanie. Dobrze się przygotowaliśmy. Temat jest ciekawy, wiemy co mamy mówić. No to do roboty. Zaczynamy. </a:t>
            </a:r>
          </a:p>
          <a:p>
            <a:pPr eaLnBrk="1" hangingPunct="1"/>
            <a:r>
              <a:rPr lang="pl-PL" altLang="pl-PL" dirty="0" smtClean="0">
                <a:latin typeface="Arial" panose="020B0604020202020204" pitchFamily="34" charset="0"/>
              </a:rPr>
              <a:t>Po chwili już możesz popatrzeć na widzów – słuchają. Staraj się zachować kontakt wzrokowy. Jeśli peszy Cię to, że jest dużo widzów, patrz na wybraną osobę. Ale nie myśl o widowni, myśl o tym, o czym masz mówić.</a:t>
            </a:r>
          </a:p>
          <a:p>
            <a:pPr eaLnBrk="1" hangingPunct="1"/>
            <a:r>
              <a:rPr lang="pl-PL" altLang="pl-PL" dirty="0" smtClean="0">
                <a:latin typeface="Arial" panose="020B0604020202020204" pitchFamily="34" charset="0"/>
              </a:rPr>
              <a:t>Nie skupiaj się na ekranie, nie czytaj tekstu z ekranu – zerkaj tylko i sprawdzaj, czy to co mówisz jest zgodne z tym, co widać na ekranie.</a:t>
            </a:r>
          </a:p>
          <a:p>
            <a:pPr eaLnBrk="1" hangingPunct="1"/>
            <a:r>
              <a:rPr lang="pl-PL" altLang="pl-PL" dirty="0" smtClean="0">
                <a:latin typeface="Arial" panose="020B0604020202020204" pitchFamily="34" charset="0"/>
              </a:rPr>
              <a:t>Przy prezentacjach, które wymagają sterowania (wywoływania efektów, otwierania innych programów, klikania aby przejść do kolejnych slajdów) warto pracować zespołowo – jedna osoba siedzi przy komputerze, druga opowiada.</a:t>
            </a:r>
          </a:p>
          <a:p>
            <a:pPr eaLnBrk="1" hangingPunct="1"/>
            <a:r>
              <a:rPr lang="pl-PL" altLang="pl-PL" dirty="0" smtClean="0">
                <a:latin typeface="Arial" panose="020B0604020202020204" pitchFamily="34" charset="0"/>
              </a:rPr>
              <a:t>Trudniejsza jest prezentacja w stylu Pecha Kucha. Tu liczy się dostosowanie do krótkiego czasu projekcji slajdu. Wymaga to częstego zerkania na ekran. My umieściliśmy na dole suwak, który pokazuje ile czasu zostało.</a:t>
            </a:r>
          </a:p>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4210237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3A4CDD-20ED-4FEC-B38C-88A6E2F9133D}" type="slidenum">
              <a:rPr lang="pl-PL" altLang="pl-PL"/>
              <a:pPr>
                <a:spcBef>
                  <a:spcPct val="0"/>
                </a:spcBef>
              </a:pPr>
              <a:t>18</a:t>
            </a:fld>
            <a:endParaRPr lang="pl-PL" altLang="pl-PL"/>
          </a:p>
        </p:txBody>
      </p:sp>
      <p:sp>
        <p:nvSpPr>
          <p:cNvPr id="50179" name="Rectangle 2"/>
          <p:cNvSpPr>
            <a:spLocks noGrp="1" noRot="1" noChangeAspect="1" noChangeArrowheads="1" noTextEdit="1"/>
          </p:cNvSpPr>
          <p:nvPr>
            <p:ph type="sldImg"/>
          </p:nvPr>
        </p:nvSpPr>
        <p:spPr>
          <a:xfrm>
            <a:off x="1143000" y="685800"/>
            <a:ext cx="4572000" cy="3429000"/>
          </a:xfrm>
          <a:ln/>
        </p:spPr>
      </p:sp>
      <p:sp>
        <p:nvSpPr>
          <p:cNvPr id="50180" name="Rectangle 3"/>
          <p:cNvSpPr>
            <a:spLocks noGrp="1" noChangeArrowheads="1"/>
          </p:cNvSpPr>
          <p:nvPr>
            <p:ph type="body" idx="1"/>
          </p:nvPr>
        </p:nvSpPr>
        <p:spPr>
          <a:noFill/>
        </p:spPr>
        <p:txBody>
          <a:bodyPr/>
          <a:lstStyle/>
          <a:p>
            <a:pPr eaLnBrk="1" hangingPunct="1"/>
            <a:r>
              <a:rPr lang="pl-PL" altLang="pl-PL" smtClean="0">
                <a:latin typeface="Arial" panose="020B0604020202020204" pitchFamily="34" charset="0"/>
              </a:rPr>
              <a:t>Dobra prezentacja, to taka która:</a:t>
            </a:r>
            <a:br>
              <a:rPr lang="pl-PL" altLang="pl-PL" smtClean="0">
                <a:latin typeface="Arial" panose="020B0604020202020204" pitchFamily="34" charset="0"/>
              </a:rPr>
            </a:br>
            <a:r>
              <a:rPr lang="pl-PL" altLang="pl-PL" smtClean="0">
                <a:latin typeface="Arial" panose="020B0604020202020204" pitchFamily="34" charset="0"/>
              </a:rPr>
              <a:t>  czegoś uczy, pokazuje coś nowego,</a:t>
            </a:r>
            <a:br>
              <a:rPr lang="pl-PL" altLang="pl-PL" smtClean="0">
                <a:latin typeface="Arial" panose="020B0604020202020204" pitchFamily="34" charset="0"/>
              </a:rPr>
            </a:br>
            <a:r>
              <a:rPr lang="pl-PL" altLang="pl-PL" smtClean="0">
                <a:latin typeface="Arial" panose="020B0604020202020204" pitchFamily="34" charset="0"/>
              </a:rPr>
              <a:t>  podoba się widzom,</a:t>
            </a:r>
            <a:br>
              <a:rPr lang="pl-PL" altLang="pl-PL" smtClean="0">
                <a:latin typeface="Arial" panose="020B0604020202020204" pitchFamily="34" charset="0"/>
              </a:rPr>
            </a:br>
            <a:r>
              <a:rPr lang="pl-PL" altLang="pl-PL" smtClean="0">
                <a:latin typeface="Arial" panose="020B0604020202020204" pitchFamily="34" charset="0"/>
              </a:rPr>
              <a:t>  nie nudzi widowni,</a:t>
            </a:r>
            <a:br>
              <a:rPr lang="pl-PL" altLang="pl-PL" smtClean="0">
                <a:latin typeface="Arial" panose="020B0604020202020204" pitchFamily="34" charset="0"/>
              </a:rPr>
            </a:br>
            <a:r>
              <a:rPr lang="pl-PL" altLang="pl-PL" smtClean="0">
                <a:latin typeface="Arial" panose="020B0604020202020204" pitchFamily="34" charset="0"/>
              </a:rPr>
              <a:t>  przynosi satysfakcję osobie prezentującej.</a:t>
            </a:r>
          </a:p>
          <a:p>
            <a:pPr eaLnBrk="1" hangingPunct="1"/>
            <a:r>
              <a:rPr lang="pl-PL" altLang="pl-PL" smtClean="0">
                <a:latin typeface="Arial" panose="020B0604020202020204" pitchFamily="34" charset="0"/>
              </a:rPr>
              <a:t>Zarówno przygotowanie prezentacji jak i jej przedstawianie jest sztuką – dziełem autora.</a:t>
            </a:r>
          </a:p>
          <a:p>
            <a:pPr eaLnBrk="1" hangingPunct="1"/>
            <a:r>
              <a:rPr lang="pl-PL" altLang="pl-PL" smtClean="0">
                <a:latin typeface="Arial" panose="020B0604020202020204" pitchFamily="34" charset="0"/>
              </a:rPr>
              <a:t>To może być zabawne a nawet fascynujące – jak każdy proces tworzenia.</a:t>
            </a:r>
          </a:p>
        </p:txBody>
      </p:sp>
    </p:spTree>
    <p:extLst>
      <p:ext uri="{BB962C8B-B14F-4D97-AF65-F5344CB8AC3E}">
        <p14:creationId xmlns:p14="http://schemas.microsoft.com/office/powerpoint/2010/main" val="520351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7D3B20-2B78-4378-88EB-B2B4CED66B27}" type="slidenum">
              <a:rPr lang="pl-PL" altLang="pl-PL"/>
              <a:pPr>
                <a:spcBef>
                  <a:spcPct val="0"/>
                </a:spcBef>
              </a:pPr>
              <a:t>19</a:t>
            </a:fld>
            <a:endParaRPr lang="pl-PL" altLang="pl-PL"/>
          </a:p>
        </p:txBody>
      </p:sp>
      <p:sp>
        <p:nvSpPr>
          <p:cNvPr id="52227" name="Rectangle 2"/>
          <p:cNvSpPr>
            <a:spLocks noGrp="1" noRot="1" noChangeAspect="1" noChangeArrowheads="1" noTextEdit="1"/>
          </p:cNvSpPr>
          <p:nvPr>
            <p:ph type="sldImg"/>
          </p:nvPr>
        </p:nvSpPr>
        <p:spPr>
          <a:xfrm>
            <a:off x="1143000" y="685800"/>
            <a:ext cx="4572000" cy="3429000"/>
          </a:xfrm>
          <a:ln/>
        </p:spPr>
      </p:sp>
      <p:sp>
        <p:nvSpPr>
          <p:cNvPr id="52228"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W podsumowaniu warto umieścić wnioski – co dało widzom obejrzenie prezentacji: widzieliście – pomyślcie, co z tego dla Was wynika.</a:t>
            </a:r>
          </a:p>
          <a:p>
            <a:pPr eaLnBrk="1" hangingPunct="1"/>
            <a:r>
              <a:rPr lang="pl-PL" altLang="pl-PL" dirty="0" smtClean="0">
                <a:latin typeface="Arial" panose="020B0604020202020204" pitchFamily="34" charset="0"/>
              </a:rPr>
              <a:t>Powinny się tu znaleźć najważniejsze rzeczy, te które widzowie mają zapamiętać. Warto jakoś przyciągnąć uwagę widzów, choćby dodając animację.</a:t>
            </a:r>
          </a:p>
          <a:p>
            <a:pPr eaLnBrk="1" hangingPunct="1"/>
            <a:r>
              <a:rPr lang="pl-PL" altLang="pl-PL" dirty="0" smtClean="0">
                <a:latin typeface="Arial" panose="020B0604020202020204" pitchFamily="34" charset="0"/>
              </a:rPr>
              <a:t>Jeśli jest czas, można zadać widzom pytanie, poprosić o uwagi, wnioski.</a:t>
            </a:r>
          </a:p>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3935321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90C8D6-E0E7-46AC-B927-61F12E208465}" type="slidenum">
              <a:rPr lang="pl-PL" altLang="pl-PL"/>
              <a:pPr>
                <a:spcBef>
                  <a:spcPct val="0"/>
                </a:spcBef>
              </a:pPr>
              <a:t>2</a:t>
            </a:fld>
            <a:endParaRPr lang="pl-PL" altLang="pl-PL"/>
          </a:p>
        </p:txBody>
      </p:sp>
      <p:sp>
        <p:nvSpPr>
          <p:cNvPr id="17411" name="Rectangle 2"/>
          <p:cNvSpPr>
            <a:spLocks noGrp="1" noRot="1" noChangeAspect="1" noChangeArrowheads="1" noTextEdit="1"/>
          </p:cNvSpPr>
          <p:nvPr>
            <p:ph type="sldImg"/>
          </p:nvPr>
        </p:nvSpPr>
        <p:spPr>
          <a:xfrm>
            <a:off x="1143000" y="685800"/>
            <a:ext cx="4572000" cy="3429000"/>
          </a:xfrm>
          <a:ln/>
        </p:spPr>
      </p:sp>
      <p:sp>
        <p:nvSpPr>
          <p:cNvPr id="17412"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Ta prezentacja to „masło maślane” – prezentacja o prezentacji. Będzie w niej mowa o stronie technicznej – na przykładzie programu PowerPoint. Inne możliwości to: program </a:t>
            </a:r>
            <a:r>
              <a:rPr lang="pl-PL" altLang="pl-PL" dirty="0" err="1" smtClean="0">
                <a:latin typeface="Arial" panose="020B0604020202020204" pitchFamily="34" charset="0"/>
              </a:rPr>
              <a:t>Impress</a:t>
            </a:r>
            <a:r>
              <a:rPr lang="pl-PL" altLang="pl-PL" dirty="0" smtClean="0">
                <a:latin typeface="Arial" panose="020B0604020202020204" pitchFamily="34" charset="0"/>
              </a:rPr>
              <a:t> wchodzący w skład </a:t>
            </a:r>
            <a:r>
              <a:rPr lang="pl-PL" altLang="pl-PL" dirty="0" err="1" smtClean="0">
                <a:latin typeface="Arial" panose="020B0604020202020204" pitchFamily="34" charset="0"/>
              </a:rPr>
              <a:t>OpenOffice</a:t>
            </a:r>
            <a:r>
              <a:rPr lang="pl-PL" altLang="pl-PL" dirty="0" smtClean="0">
                <a:latin typeface="Arial" panose="020B0604020202020204" pitchFamily="34" charset="0"/>
              </a:rPr>
              <a:t> a na Macintoshu – świetny program </a:t>
            </a:r>
            <a:r>
              <a:rPr lang="pl-PL" altLang="pl-PL" dirty="0" err="1" smtClean="0">
                <a:latin typeface="Arial" panose="020B0604020202020204" pitchFamily="34" charset="0"/>
              </a:rPr>
              <a:t>Keynote</a:t>
            </a:r>
            <a:r>
              <a:rPr lang="pl-PL" altLang="pl-PL" dirty="0" smtClean="0">
                <a:latin typeface="Arial" panose="020B0604020202020204" pitchFamily="34" charset="0"/>
              </a:rPr>
              <a:t>. </a:t>
            </a:r>
          </a:p>
          <a:p>
            <a:pPr eaLnBrk="1" hangingPunct="1"/>
            <a:r>
              <a:rPr lang="pl-PL" altLang="pl-PL" dirty="0" smtClean="0">
                <a:latin typeface="Arial" panose="020B0604020202020204" pitchFamily="34" charset="0"/>
              </a:rPr>
              <a:t>Przygotowanie prezentacji odbywa się na 3 poziomach:</a:t>
            </a:r>
          </a:p>
          <a:p>
            <a:pPr eaLnBrk="1" hangingPunct="1">
              <a:buFontTx/>
              <a:buChar char="•"/>
            </a:pPr>
            <a:r>
              <a:rPr lang="pl-PL" altLang="pl-PL" dirty="0" smtClean="0">
                <a:latin typeface="Arial" panose="020B0604020202020204" pitchFamily="34" charset="0"/>
              </a:rPr>
              <a:t> Powtarzającego się podkładu – tła czyli wzorca slajdów.</a:t>
            </a:r>
          </a:p>
          <a:p>
            <a:pPr eaLnBrk="1" hangingPunct="1">
              <a:buFontTx/>
              <a:buChar char="•"/>
            </a:pPr>
            <a:r>
              <a:rPr lang="pl-PL" altLang="pl-PL" dirty="0" smtClean="0">
                <a:latin typeface="Arial" panose="020B0604020202020204" pitchFamily="34" charset="0"/>
              </a:rPr>
              <a:t> Poszczególnych slajdów z widokami: normalnym i sortowania slajdów. </a:t>
            </a:r>
            <a:br>
              <a:rPr lang="pl-PL" altLang="pl-PL" dirty="0" smtClean="0">
                <a:latin typeface="Arial" panose="020B0604020202020204" pitchFamily="34" charset="0"/>
              </a:rPr>
            </a:br>
            <a:r>
              <a:rPr lang="pl-PL" altLang="pl-PL" dirty="0" smtClean="0">
                <a:latin typeface="Arial" panose="020B0604020202020204" pitchFamily="34" charset="0"/>
              </a:rPr>
              <a:t>Tu odbywa się wypełnianie slajdów tekstem, grafiką, wstawianie obrazków, diagramów, dźwięków, wykresów, tabel… A także definiowanie efektów przejścia slajdów i animacji.</a:t>
            </a:r>
          </a:p>
          <a:p>
            <a:pPr eaLnBrk="1" hangingPunct="1">
              <a:buFontTx/>
              <a:buChar char="•"/>
            </a:pPr>
            <a:r>
              <a:rPr lang="pl-PL" altLang="pl-PL" dirty="0" smtClean="0">
                <a:latin typeface="Arial" panose="020B0604020202020204" pitchFamily="34" charset="0"/>
              </a:rPr>
              <a:t> Prezentowania gotowej prezentacji.</a:t>
            </a:r>
          </a:p>
          <a:p>
            <a:pPr eaLnBrk="1" hangingPunct="1"/>
            <a:r>
              <a:rPr lang="pl-PL" altLang="pl-PL" dirty="0" smtClean="0">
                <a:latin typeface="Arial" panose="020B0604020202020204" pitchFamily="34" charset="0"/>
              </a:rPr>
              <a:t>I o tym będzie dalej mowa.</a:t>
            </a:r>
          </a:p>
          <a:p>
            <a:pPr eaLnBrk="1" hangingPunct="1">
              <a:buFontTx/>
              <a:buChar char="•"/>
            </a:pPr>
            <a:endParaRPr lang="pl-PL" altLang="pl-PL" dirty="0" smtClean="0">
              <a:latin typeface="Arial" panose="020B0604020202020204" pitchFamily="34" charset="0"/>
            </a:endParaRPr>
          </a:p>
        </p:txBody>
      </p:sp>
    </p:spTree>
    <p:extLst>
      <p:ext uri="{BB962C8B-B14F-4D97-AF65-F5344CB8AC3E}">
        <p14:creationId xmlns:p14="http://schemas.microsoft.com/office/powerpoint/2010/main" val="1135295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15BD00-7FF0-42A9-938A-8503C9E4E247}" type="slidenum">
              <a:rPr lang="pl-PL" altLang="pl-PL"/>
              <a:pPr>
                <a:spcBef>
                  <a:spcPct val="0"/>
                </a:spcBef>
              </a:pPr>
              <a:t>20</a:t>
            </a:fld>
            <a:endParaRPr lang="pl-PL" altLang="pl-PL"/>
          </a:p>
        </p:txBody>
      </p:sp>
      <p:sp>
        <p:nvSpPr>
          <p:cNvPr id="54275" name="Rectangle 2"/>
          <p:cNvSpPr>
            <a:spLocks noGrp="1" noRot="1" noChangeAspect="1" noChangeArrowheads="1" noTextEdit="1"/>
          </p:cNvSpPr>
          <p:nvPr>
            <p:ph type="sldImg"/>
          </p:nvPr>
        </p:nvSpPr>
        <p:spPr>
          <a:xfrm>
            <a:off x="1143000" y="685800"/>
            <a:ext cx="4572000" cy="3429000"/>
          </a:xfrm>
          <a:ln/>
        </p:spPr>
      </p:sp>
      <p:sp>
        <p:nvSpPr>
          <p:cNvPr id="54276" name="Rectangle 3"/>
          <p:cNvSpPr>
            <a:spLocks noGrp="1" noChangeArrowheads="1"/>
          </p:cNvSpPr>
          <p:nvPr>
            <p:ph type="body" idx="1"/>
          </p:nvPr>
        </p:nvSpPr>
        <p:spPr>
          <a:noFill/>
        </p:spPr>
        <p:txBody>
          <a:bodyPr/>
          <a:lstStyle/>
          <a:p>
            <a:pPr eaLnBrk="1" hangingPunct="1"/>
            <a:r>
              <a:rPr lang="pl-PL" altLang="pl-PL" smtClean="0">
                <a:latin typeface="Arial" panose="020B0604020202020204" pitchFamily="34" charset="0"/>
              </a:rPr>
              <a:t>Nareszcie ostatni slajd!</a:t>
            </a:r>
          </a:p>
          <a:p>
            <a:pPr eaLnBrk="1" hangingPunct="1"/>
            <a:r>
              <a:rPr lang="pl-PL" altLang="pl-PL" smtClean="0">
                <a:latin typeface="Arial" panose="020B0604020202020204" pitchFamily="34" charset="0"/>
              </a:rPr>
              <a:t>Jeśli korzystaliśmy z jakichś zewnętrznych materiałów, to tu jest miejsce, żeby je podać. To jest nasz obowiązek w stosunku do tych, którzy stworzyli materiały i w ten sposób pomogli nam w przygotowaniu prezentacji.</a:t>
            </a:r>
          </a:p>
          <a:p>
            <a:pPr eaLnBrk="1" hangingPunct="1"/>
            <a:r>
              <a:rPr lang="pl-PL" altLang="pl-PL" smtClean="0">
                <a:latin typeface="Arial" panose="020B0604020202020204" pitchFamily="34" charset="0"/>
              </a:rPr>
              <a:t>Warto podać również adres mejlowy, może ktoś z widzów będzie chciał się po prezentacji skontaktować.</a:t>
            </a:r>
          </a:p>
          <a:p>
            <a:pPr eaLnBrk="1" hangingPunct="1"/>
            <a:r>
              <a:rPr lang="pl-PL" altLang="pl-PL" smtClean="0">
                <a:latin typeface="Arial" panose="020B0604020202020204" pitchFamily="34" charset="0"/>
              </a:rPr>
              <a:t>Bardzo dziękuję.</a:t>
            </a:r>
          </a:p>
        </p:txBody>
      </p:sp>
    </p:spTree>
    <p:extLst>
      <p:ext uri="{BB962C8B-B14F-4D97-AF65-F5344CB8AC3E}">
        <p14:creationId xmlns:p14="http://schemas.microsoft.com/office/powerpoint/2010/main" val="3192199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C9332C-886C-40BF-A0F1-0064332938C1}" type="slidenum">
              <a:rPr lang="pl-PL" altLang="pl-PL"/>
              <a:pPr>
                <a:spcBef>
                  <a:spcPct val="0"/>
                </a:spcBef>
              </a:pPr>
              <a:t>3</a:t>
            </a:fld>
            <a:endParaRPr lang="pl-PL" altLang="pl-PL"/>
          </a:p>
        </p:txBody>
      </p:sp>
      <p:sp>
        <p:nvSpPr>
          <p:cNvPr id="19459" name="Rectangle 2"/>
          <p:cNvSpPr>
            <a:spLocks noGrp="1" noRot="1" noChangeAspect="1" noChangeArrowheads="1" noTextEdit="1"/>
          </p:cNvSpPr>
          <p:nvPr>
            <p:ph type="sldImg"/>
          </p:nvPr>
        </p:nvSpPr>
        <p:spPr>
          <a:xfrm>
            <a:off x="1143000" y="685800"/>
            <a:ext cx="4572000" cy="3429000"/>
          </a:xfrm>
          <a:ln/>
        </p:spPr>
      </p:sp>
      <p:sp>
        <p:nvSpPr>
          <p:cNvPr id="19460"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Najważniejsza jest treść prezentacji. Zazwyczaj prezentujemy temat, który nas interesuje, na który mamy coś do powiedzenia. </a:t>
            </a:r>
          </a:p>
          <a:p>
            <a:pPr eaLnBrk="1" hangingPunct="1"/>
            <a:r>
              <a:rPr lang="pl-PL" altLang="pl-PL" dirty="0" smtClean="0">
                <a:latin typeface="Arial" panose="020B0604020202020204" pitchFamily="34" charset="0"/>
              </a:rPr>
              <a:t>Po ułożeniu planu warto zgromadzić materiały.</a:t>
            </a:r>
          </a:p>
          <a:p>
            <a:pPr eaLnBrk="1" hangingPunct="1"/>
            <a:r>
              <a:rPr lang="pl-PL" altLang="pl-PL" dirty="0" smtClean="0">
                <a:latin typeface="Arial" panose="020B0604020202020204" pitchFamily="34" charset="0"/>
              </a:rPr>
              <a:t>Zacząć pisać teksty (w Notatniku, edytorze – potem wystarczy </a:t>
            </a:r>
            <a:r>
              <a:rPr lang="pl-PL" altLang="pl-PL" b="1" dirty="0" smtClean="0">
                <a:latin typeface="Arial" panose="020B0604020202020204" pitchFamily="34" charset="0"/>
              </a:rPr>
              <a:t>Kopiuj</a:t>
            </a:r>
            <a:r>
              <a:rPr lang="pl-PL" altLang="pl-PL" dirty="0" smtClean="0">
                <a:latin typeface="Arial" panose="020B0604020202020204" pitchFamily="34" charset="0"/>
              </a:rPr>
              <a:t> i </a:t>
            </a:r>
            <a:r>
              <a:rPr lang="pl-PL" altLang="pl-PL" b="1" dirty="0" smtClean="0">
                <a:latin typeface="Arial" panose="020B0604020202020204" pitchFamily="34" charset="0"/>
              </a:rPr>
              <a:t>Wklej specjalnie – Tekst niesformatowany</a:t>
            </a:r>
            <a:r>
              <a:rPr lang="pl-PL" altLang="pl-PL" dirty="0" smtClean="0">
                <a:latin typeface="Arial" panose="020B0604020202020204" pitchFamily="34" charset="0"/>
              </a:rPr>
              <a:t>.</a:t>
            </a:r>
          </a:p>
          <a:p>
            <a:pPr eaLnBrk="1" hangingPunct="1"/>
            <a:r>
              <a:rPr lang="pl-PL" altLang="pl-PL" dirty="0" smtClean="0">
                <a:latin typeface="Arial" panose="020B0604020202020204" pitchFamily="34" charset="0"/>
              </a:rPr>
              <a:t>W osobnym folderze – gromadzić materiały graficzne.</a:t>
            </a:r>
          </a:p>
          <a:p>
            <a:pPr eaLnBrk="1" hangingPunct="1"/>
            <a:r>
              <a:rPr lang="pl-PL" altLang="pl-PL" dirty="0" smtClean="0">
                <a:latin typeface="Arial" panose="020B0604020202020204" pitchFamily="34" charset="0"/>
              </a:rPr>
              <a:t>Wykonać znaczek graficzny prezentacji.</a:t>
            </a:r>
          </a:p>
          <a:p>
            <a:pPr eaLnBrk="1" hangingPunct="1"/>
            <a:r>
              <a:rPr lang="pl-PL" altLang="pl-PL" dirty="0" smtClean="0">
                <a:latin typeface="Arial" panose="020B0604020202020204" pitchFamily="34" charset="0"/>
              </a:rPr>
              <a:t>Zgromadzić </a:t>
            </a:r>
            <a:r>
              <a:rPr lang="pl-PL" altLang="pl-PL" dirty="0" err="1" smtClean="0">
                <a:latin typeface="Arial" panose="020B0604020202020204" pitchFamily="34" charset="0"/>
              </a:rPr>
              <a:t>hiperłącza</a:t>
            </a:r>
            <a:r>
              <a:rPr lang="pl-PL" altLang="pl-PL" dirty="0" smtClean="0">
                <a:latin typeface="Arial" panose="020B0604020202020204" pitchFamily="34" charset="0"/>
              </a:rPr>
              <a:t> – adresy istotnych stron, zwłaszcza tych, z których bierzemy materiały. To ułatwi podanie wszystkich źródeł.</a:t>
            </a:r>
          </a:p>
          <a:p>
            <a:pPr eaLnBrk="1" hangingPunct="1"/>
            <a:r>
              <a:rPr lang="pl-PL" altLang="pl-PL" dirty="0" smtClean="0">
                <a:latin typeface="Arial" panose="020B0604020202020204" pitchFamily="34" charset="0"/>
              </a:rPr>
              <a:t>Jeśli prezentacja jest przygotowywana zespołowo, to warto przeczytać </a:t>
            </a:r>
            <a:br>
              <a:rPr lang="pl-PL" altLang="pl-PL" dirty="0" smtClean="0">
                <a:latin typeface="Arial" panose="020B0604020202020204" pitchFamily="34" charset="0"/>
              </a:rPr>
            </a:br>
            <a:r>
              <a:rPr lang="pl-PL" altLang="pl-PL" dirty="0" smtClean="0">
                <a:latin typeface="Arial" panose="020B0604020202020204" pitchFamily="34" charset="0"/>
              </a:rPr>
              <a:t>w podręczniku o organizacji pracy w grupie.</a:t>
            </a:r>
          </a:p>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2257741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AF002F-10A9-4FF2-8DBD-72FA4B367289}" type="slidenum">
              <a:rPr lang="pl-PL" altLang="pl-PL"/>
              <a:pPr>
                <a:spcBef>
                  <a:spcPct val="0"/>
                </a:spcBef>
              </a:pPr>
              <a:t>4</a:t>
            </a:fld>
            <a:endParaRPr lang="pl-PL" altLang="pl-PL"/>
          </a:p>
        </p:txBody>
      </p:sp>
      <p:sp>
        <p:nvSpPr>
          <p:cNvPr id="21507" name="Rectangle 2"/>
          <p:cNvSpPr>
            <a:spLocks noGrp="1" noRot="1" noChangeAspect="1" noChangeArrowheads="1" noTextEdit="1"/>
          </p:cNvSpPr>
          <p:nvPr>
            <p:ph type="sldImg"/>
          </p:nvPr>
        </p:nvSpPr>
        <p:spPr>
          <a:xfrm>
            <a:off x="1143000" y="685800"/>
            <a:ext cx="4572000" cy="3429000"/>
          </a:xfrm>
          <a:ln/>
        </p:spPr>
      </p:sp>
      <p:sp>
        <p:nvSpPr>
          <p:cNvPr id="21508"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Obejrzyj szablony – gotowe schematy slajdów, wybierz ten, który Ci się najbardziej podoba. Utwórz w nim nowy (drugi) slajd. </a:t>
            </a:r>
          </a:p>
          <a:p>
            <a:pPr eaLnBrk="1" hangingPunct="1"/>
            <a:r>
              <a:rPr lang="pl-PL" altLang="pl-PL" dirty="0" smtClean="0">
                <a:latin typeface="Arial" panose="020B0604020202020204" pitchFamily="34" charset="0"/>
              </a:rPr>
              <a:t>Często w szablonach projekt slajdu tytułowego różni się od projektu kolejnych slajdów – dlatego warto obejrzeć 2 slajdy. </a:t>
            </a:r>
          </a:p>
          <a:p>
            <a:pPr eaLnBrk="1" hangingPunct="1"/>
            <a:r>
              <a:rPr lang="pl-PL" altLang="pl-PL" dirty="0" smtClean="0">
                <a:latin typeface="Arial" panose="020B0604020202020204" pitchFamily="34" charset="0"/>
              </a:rPr>
              <a:t>Gdy korzystamy z szablonu mamy gotową grafikę tła i style tekstu.</a:t>
            </a:r>
          </a:p>
          <a:p>
            <a:pPr eaLnBrk="1" hangingPunct="1"/>
            <a:r>
              <a:rPr lang="pl-PL" altLang="pl-PL" dirty="0" smtClean="0">
                <a:latin typeface="Arial" panose="020B0604020202020204" pitchFamily="34" charset="0"/>
              </a:rPr>
              <a:t>Z szablonów korzystają wszyscy – będziemy więc chcieli zmienić wybrany szablon po swojemu. W tym celu trzeba przejść do poziomu Wzorca slajdów</a:t>
            </a:r>
          </a:p>
        </p:txBody>
      </p:sp>
    </p:spTree>
    <p:extLst>
      <p:ext uri="{BB962C8B-B14F-4D97-AF65-F5344CB8AC3E}">
        <p14:creationId xmlns:p14="http://schemas.microsoft.com/office/powerpoint/2010/main" val="133213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1809DEE-FCA2-4194-98D3-9A6A5F9818CF}" type="slidenum">
              <a:rPr lang="pl-PL" altLang="pl-PL"/>
              <a:pPr>
                <a:spcBef>
                  <a:spcPct val="0"/>
                </a:spcBef>
              </a:pPr>
              <a:t>5</a:t>
            </a:fld>
            <a:endParaRPr lang="pl-PL" altLang="pl-PL"/>
          </a:p>
        </p:txBody>
      </p:sp>
      <p:sp>
        <p:nvSpPr>
          <p:cNvPr id="23555" name="Rectangle 2"/>
          <p:cNvSpPr>
            <a:spLocks noGrp="1" noRot="1" noChangeAspect="1" noChangeArrowheads="1" noTextEdit="1"/>
          </p:cNvSpPr>
          <p:nvPr>
            <p:ph type="sldImg"/>
          </p:nvPr>
        </p:nvSpPr>
        <p:spPr>
          <a:xfrm>
            <a:off x="1143000" y="685800"/>
            <a:ext cx="4572000" cy="3429000"/>
          </a:xfrm>
          <a:ln/>
        </p:spPr>
      </p:sp>
      <p:sp>
        <p:nvSpPr>
          <p:cNvPr id="23556"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W widoku </a:t>
            </a:r>
            <a:r>
              <a:rPr lang="pl-PL" altLang="pl-PL" b="1" dirty="0" smtClean="0">
                <a:latin typeface="Arial" panose="020B0604020202020204" pitchFamily="34" charset="0"/>
              </a:rPr>
              <a:t>Wzorzec slajdów </a:t>
            </a:r>
            <a:r>
              <a:rPr lang="pl-PL" altLang="pl-PL" dirty="0" smtClean="0">
                <a:latin typeface="Arial" panose="020B0604020202020204" pitchFamily="34" charset="0"/>
              </a:rPr>
              <a:t>projektujemy wygląd wszystkich slajdów: </a:t>
            </a:r>
            <a:br>
              <a:rPr lang="pl-PL" altLang="pl-PL" dirty="0" smtClean="0">
                <a:latin typeface="Arial" panose="020B0604020202020204" pitchFamily="34" charset="0"/>
              </a:rPr>
            </a:br>
            <a:r>
              <a:rPr lang="pl-PL" altLang="pl-PL" dirty="0" smtClean="0">
                <a:latin typeface="Arial" panose="020B0604020202020204" pitchFamily="34" charset="0"/>
              </a:rPr>
              <a:t>ich tło z grafiką, </a:t>
            </a:r>
            <a:br>
              <a:rPr lang="pl-PL" altLang="pl-PL" dirty="0" smtClean="0">
                <a:latin typeface="Arial" panose="020B0604020202020204" pitchFamily="34" charset="0"/>
              </a:rPr>
            </a:br>
            <a:r>
              <a:rPr lang="pl-PL" altLang="pl-PL" dirty="0" smtClean="0">
                <a:latin typeface="Arial" panose="020B0604020202020204" pitchFamily="34" charset="0"/>
              </a:rPr>
              <a:t>styl tekstu – rodzaj, wielkość, kolor czcionki,</a:t>
            </a:r>
            <a:br>
              <a:rPr lang="pl-PL" altLang="pl-PL" dirty="0" smtClean="0">
                <a:latin typeface="Arial" panose="020B0604020202020204" pitchFamily="34" charset="0"/>
              </a:rPr>
            </a:br>
            <a:r>
              <a:rPr lang="pl-PL" altLang="pl-PL" dirty="0" smtClean="0">
                <a:latin typeface="Arial" panose="020B0604020202020204" pitchFamily="34" charset="0"/>
              </a:rPr>
              <a:t>pola stopki – aby je określić trzeba wybrać z menu </a:t>
            </a:r>
            <a:r>
              <a:rPr lang="pl-PL" altLang="pl-PL" b="1" dirty="0" smtClean="0">
                <a:latin typeface="Arial" panose="020B0604020202020204" pitchFamily="34" charset="0"/>
              </a:rPr>
              <a:t>Widok | Nagłówek i stopka</a:t>
            </a:r>
            <a:r>
              <a:rPr lang="pl-PL" altLang="pl-PL" dirty="0" smtClean="0">
                <a:latin typeface="Arial" panose="020B0604020202020204" pitchFamily="34" charset="0"/>
              </a:rPr>
              <a:t>.</a:t>
            </a:r>
            <a:br>
              <a:rPr lang="pl-PL" altLang="pl-PL" dirty="0" smtClean="0">
                <a:latin typeface="Arial" panose="020B0604020202020204" pitchFamily="34" charset="0"/>
              </a:rPr>
            </a:br>
            <a:r>
              <a:rPr lang="pl-PL" altLang="pl-PL" dirty="0" smtClean="0">
                <a:latin typeface="Arial" panose="020B0604020202020204" pitchFamily="34" charset="0"/>
              </a:rPr>
              <a:t>Mogą wystąpić 4 takie pola: Data, Nagłówek, Numer strony i Stopka.</a:t>
            </a:r>
          </a:p>
          <a:p>
            <a:pPr eaLnBrk="1" hangingPunct="1"/>
            <a:r>
              <a:rPr lang="pl-PL" altLang="pl-PL" dirty="0" smtClean="0">
                <a:latin typeface="Arial" panose="020B0604020202020204" pitchFamily="34" charset="0"/>
              </a:rPr>
              <a:t>We wzorcu formatujemy te pola.</a:t>
            </a:r>
          </a:p>
          <a:p>
            <a:pPr eaLnBrk="1" hangingPunct="1"/>
            <a:r>
              <a:rPr lang="pl-PL" altLang="pl-PL" dirty="0" smtClean="0">
                <a:latin typeface="Arial" panose="020B0604020202020204" pitchFamily="34" charset="0"/>
              </a:rPr>
              <a:t>Wzorzec zapewnia jednolitość slajdów prezentacji.</a:t>
            </a:r>
          </a:p>
          <a:p>
            <a:pPr eaLnBrk="1" hangingPunct="1"/>
            <a:r>
              <a:rPr lang="pl-PL" altLang="pl-PL" dirty="0" smtClean="0">
                <a:latin typeface="Arial" panose="020B0604020202020204" pitchFamily="34" charset="0"/>
              </a:rPr>
              <a:t>Należy uważać, żeby nie przesadzić z grafiką w tle, zwłaszcza jeśli będziemy dodawać grafikę do poszczególnych slajdów.</a:t>
            </a:r>
          </a:p>
          <a:p>
            <a:pPr eaLnBrk="1" hangingPunct="1"/>
            <a:r>
              <a:rPr lang="pl-PL" altLang="pl-PL" dirty="0" smtClean="0">
                <a:latin typeface="Arial" panose="020B0604020202020204" pitchFamily="34" charset="0"/>
              </a:rPr>
              <a:t>Zamknięcie widoku wzorca powoduje jego zatwierdzenie.</a:t>
            </a:r>
          </a:p>
        </p:txBody>
      </p:sp>
    </p:spTree>
    <p:extLst>
      <p:ext uri="{BB962C8B-B14F-4D97-AF65-F5344CB8AC3E}">
        <p14:creationId xmlns:p14="http://schemas.microsoft.com/office/powerpoint/2010/main" val="88410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E6FFB3-78C3-4FD9-B714-5F2D0502AA17}" type="slidenum">
              <a:rPr lang="pl-PL" altLang="pl-PL"/>
              <a:pPr>
                <a:spcBef>
                  <a:spcPct val="0"/>
                </a:spcBef>
              </a:pPr>
              <a:t>6</a:t>
            </a:fld>
            <a:endParaRPr lang="pl-PL" altLang="pl-PL"/>
          </a:p>
        </p:txBody>
      </p:sp>
      <p:sp>
        <p:nvSpPr>
          <p:cNvPr id="25603" name="Rectangle 2"/>
          <p:cNvSpPr>
            <a:spLocks noGrp="1" noRot="1" noChangeAspect="1" noChangeArrowheads="1" noTextEdit="1"/>
          </p:cNvSpPr>
          <p:nvPr>
            <p:ph type="sldImg"/>
          </p:nvPr>
        </p:nvSpPr>
        <p:spPr>
          <a:xfrm>
            <a:off x="1143000" y="685800"/>
            <a:ext cx="4572000" cy="3429000"/>
          </a:xfrm>
          <a:ln/>
        </p:spPr>
      </p:sp>
      <p:sp>
        <p:nvSpPr>
          <p:cNvPr id="25604"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Zrób znaczek graficzny swojej prezentacji.</a:t>
            </a:r>
          </a:p>
          <a:p>
            <a:pPr eaLnBrk="1" hangingPunct="1"/>
            <a:r>
              <a:rPr lang="pl-PL" altLang="pl-PL" dirty="0" smtClean="0">
                <a:latin typeface="Arial" panose="020B0604020202020204" pitchFamily="34" charset="0"/>
              </a:rPr>
              <a:t>Własna grafika robi większe wrażenie niż gotowe obrazki, które są opatrzone (wszyscy je już widzieli). W dodatku będzie ona mieć ścisły związek </a:t>
            </a:r>
            <a:br>
              <a:rPr lang="pl-PL" altLang="pl-PL" dirty="0" smtClean="0">
                <a:latin typeface="Arial" panose="020B0604020202020204" pitchFamily="34" charset="0"/>
              </a:rPr>
            </a:br>
            <a:r>
              <a:rPr lang="pl-PL" altLang="pl-PL" dirty="0" smtClean="0">
                <a:latin typeface="Arial" panose="020B0604020202020204" pitchFamily="34" charset="0"/>
              </a:rPr>
              <a:t>z tematem.</a:t>
            </a:r>
          </a:p>
          <a:p>
            <a:pPr eaLnBrk="1" hangingPunct="1"/>
            <a:r>
              <a:rPr lang="pl-PL" altLang="pl-PL" dirty="0" smtClean="0">
                <a:latin typeface="Arial" panose="020B0604020202020204" pitchFamily="34" charset="0"/>
              </a:rPr>
              <a:t>Gotowe obrazki – to taki barok z plastiku.</a:t>
            </a:r>
          </a:p>
          <a:p>
            <a:pPr eaLnBrk="1" hangingPunct="1"/>
            <a:r>
              <a:rPr lang="pl-PL" altLang="pl-PL" dirty="0" smtClean="0">
                <a:latin typeface="Arial" panose="020B0604020202020204" pitchFamily="34" charset="0"/>
              </a:rPr>
              <a:t>Ostrożnie z animowanymi </a:t>
            </a:r>
            <a:r>
              <a:rPr lang="pl-PL" altLang="pl-PL" dirty="0" err="1" smtClean="0">
                <a:latin typeface="Arial" panose="020B0604020202020204" pitchFamily="34" charset="0"/>
              </a:rPr>
              <a:t>GIFami</a:t>
            </a:r>
            <a:r>
              <a:rPr lang="pl-PL" altLang="pl-PL" dirty="0" smtClean="0">
                <a:latin typeface="Arial" panose="020B0604020202020204" pitchFamily="34" charset="0"/>
              </a:rPr>
              <a:t>: odwracają uwagę od tematu a szybkie powtarzanie cyklu może drażnić widza.</a:t>
            </a:r>
          </a:p>
        </p:txBody>
      </p:sp>
    </p:spTree>
    <p:extLst>
      <p:ext uri="{BB962C8B-B14F-4D97-AF65-F5344CB8AC3E}">
        <p14:creationId xmlns:p14="http://schemas.microsoft.com/office/powerpoint/2010/main" val="2514402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004D0F-C794-4BF0-B07F-F7051090B34C}" type="slidenum">
              <a:rPr lang="pl-PL" altLang="pl-PL"/>
              <a:pPr>
                <a:spcBef>
                  <a:spcPct val="0"/>
                </a:spcBef>
              </a:pPr>
              <a:t>7</a:t>
            </a:fld>
            <a:endParaRPr lang="pl-PL" altLang="pl-PL"/>
          </a:p>
        </p:txBody>
      </p:sp>
      <p:sp>
        <p:nvSpPr>
          <p:cNvPr id="27651" name="Rectangle 2"/>
          <p:cNvSpPr>
            <a:spLocks noGrp="1" noRot="1" noChangeAspect="1" noChangeArrowheads="1" noTextEdit="1"/>
          </p:cNvSpPr>
          <p:nvPr>
            <p:ph type="sldImg"/>
          </p:nvPr>
        </p:nvSpPr>
        <p:spPr>
          <a:xfrm>
            <a:off x="1143000" y="685800"/>
            <a:ext cx="4572000" cy="3429000"/>
          </a:xfrm>
          <a:ln/>
        </p:spPr>
      </p:sp>
      <p:sp>
        <p:nvSpPr>
          <p:cNvPr id="27652"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4, 5 – żeby mieć obraz powstającej prezentacji. Pewnie masz kilka pomysłów – spróbuj je teraz zrealizować.</a:t>
            </a:r>
          </a:p>
          <a:p>
            <a:pPr eaLnBrk="1" hangingPunct="1"/>
            <a:r>
              <a:rPr lang="pl-PL" altLang="pl-PL" dirty="0" smtClean="0">
                <a:latin typeface="Arial" panose="020B0604020202020204" pitchFamily="34" charset="0"/>
              </a:rPr>
              <a:t>Zacznij od pola z tytułem (na górze). Jego wypełnienie jest ważne. Będzie on identyfikował slajd w </a:t>
            </a:r>
            <a:r>
              <a:rPr lang="pl-PL" altLang="pl-PL" b="1" dirty="0" smtClean="0">
                <a:latin typeface="Arial" panose="020B0604020202020204" pitchFamily="34" charset="0"/>
              </a:rPr>
              <a:t>Konspekcie</a:t>
            </a:r>
            <a:r>
              <a:rPr lang="pl-PL" altLang="pl-PL" dirty="0" smtClean="0">
                <a:latin typeface="Arial" panose="020B0604020202020204" pitchFamily="34" charset="0"/>
              </a:rPr>
              <a:t> (w okienku po lewej stronie).</a:t>
            </a:r>
          </a:p>
          <a:p>
            <a:pPr eaLnBrk="1" hangingPunct="1"/>
            <a:r>
              <a:rPr lang="pl-PL" altLang="pl-PL" dirty="0" smtClean="0">
                <a:latin typeface="Arial" panose="020B0604020202020204" pitchFamily="34" charset="0"/>
              </a:rPr>
              <a:t>Potem pewnie masz na slajdzie pole tekstowe z wypunktowaniem – wykorzystaj je. Możesz wywołać dla tego pola linijkę (</a:t>
            </a:r>
            <a:r>
              <a:rPr lang="pl-PL" altLang="pl-PL" b="1" dirty="0" smtClean="0">
                <a:latin typeface="Arial" panose="020B0604020202020204" pitchFamily="34" charset="0"/>
              </a:rPr>
              <a:t>Widok | Linijka</a:t>
            </a:r>
            <a:r>
              <a:rPr lang="pl-PL" altLang="pl-PL" dirty="0" smtClean="0">
                <a:latin typeface="Arial" panose="020B0604020202020204" pitchFamily="34" charset="0"/>
              </a:rPr>
              <a:t>).</a:t>
            </a:r>
          </a:p>
          <a:p>
            <a:pPr eaLnBrk="1" hangingPunct="1"/>
            <a:r>
              <a:rPr lang="pl-PL" altLang="pl-PL" dirty="0" smtClean="0">
                <a:latin typeface="Arial" panose="020B0604020202020204" pitchFamily="34" charset="0"/>
              </a:rPr>
              <a:t>Wstawienie nowego pola tekstowego też nie jest problemem (</a:t>
            </a:r>
            <a:r>
              <a:rPr lang="pl-PL" altLang="pl-PL" b="1" dirty="0" smtClean="0">
                <a:latin typeface="Arial" panose="020B0604020202020204" pitchFamily="34" charset="0"/>
              </a:rPr>
              <a:t>Wstawianie | pole tekstowe</a:t>
            </a:r>
            <a:r>
              <a:rPr lang="pl-PL" altLang="pl-PL" dirty="0" smtClean="0">
                <a:latin typeface="Arial" panose="020B0604020202020204" pitchFamily="34" charset="0"/>
              </a:rPr>
              <a:t>). Tekst w nim trzeba będzie samodzielnie sformatować – w stylu zbliżonym do reszty. </a:t>
            </a:r>
          </a:p>
          <a:p>
            <a:pPr eaLnBrk="1" hangingPunct="1"/>
            <a:r>
              <a:rPr lang="pl-PL" altLang="pl-PL" dirty="0" smtClean="0">
                <a:latin typeface="Arial" panose="020B0604020202020204" pitchFamily="34" charset="0"/>
              </a:rPr>
              <a:t>Na slajd można jeszcze wstawić: Obraz, Diagram, Filmy i dźwięki, Wykres, Tabelę i </a:t>
            </a:r>
            <a:r>
              <a:rPr lang="pl-PL" altLang="pl-PL" dirty="0" err="1" smtClean="0">
                <a:latin typeface="Arial" panose="020B0604020202020204" pitchFamily="34" charset="0"/>
              </a:rPr>
              <a:t>Hiperłącze</a:t>
            </a:r>
            <a:r>
              <a:rPr lang="pl-PL" altLang="pl-PL" dirty="0" smtClean="0">
                <a:latin typeface="Arial" panose="020B0604020202020204" pitchFamily="34" charset="0"/>
              </a:rPr>
              <a:t>. Wypróbuj te możliwości. Filmów nie polecamy do prezentacji tego typu, a do nagrania dźwięku trzeba mieć podłączony mikrofon i słuchawki.</a:t>
            </a:r>
          </a:p>
        </p:txBody>
      </p:sp>
    </p:spTree>
    <p:extLst>
      <p:ext uri="{BB962C8B-B14F-4D97-AF65-F5344CB8AC3E}">
        <p14:creationId xmlns:p14="http://schemas.microsoft.com/office/powerpoint/2010/main" val="3944538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FCBD23-54D7-4A6E-B36D-B55ECC0D1EA1}" type="slidenum">
              <a:rPr lang="pl-PL" altLang="pl-PL"/>
              <a:pPr>
                <a:spcBef>
                  <a:spcPct val="0"/>
                </a:spcBef>
              </a:pPr>
              <a:t>8</a:t>
            </a:fld>
            <a:endParaRPr lang="pl-PL" altLang="pl-PL"/>
          </a:p>
        </p:txBody>
      </p:sp>
      <p:sp>
        <p:nvSpPr>
          <p:cNvPr id="29699" name="Rectangle 2"/>
          <p:cNvSpPr>
            <a:spLocks noGrp="1" noRot="1" noChangeAspect="1" noChangeArrowheads="1" noTextEdit="1"/>
          </p:cNvSpPr>
          <p:nvPr>
            <p:ph type="sldImg"/>
          </p:nvPr>
        </p:nvSpPr>
        <p:spPr>
          <a:xfrm>
            <a:off x="1143000" y="685800"/>
            <a:ext cx="4572000" cy="3429000"/>
          </a:xfrm>
          <a:ln/>
        </p:spPr>
      </p:sp>
      <p:sp>
        <p:nvSpPr>
          <p:cNvPr id="29700"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Kilka gotowych slajdów warto obejrzeć w trybie prezentacji (</a:t>
            </a:r>
            <a:r>
              <a:rPr lang="pl-PL" altLang="pl-PL" b="1" dirty="0" smtClean="0">
                <a:latin typeface="Arial" panose="020B0604020202020204" pitchFamily="34" charset="0"/>
              </a:rPr>
              <a:t>F5</a:t>
            </a:r>
            <a:r>
              <a:rPr lang="pl-PL" altLang="pl-PL" dirty="0" smtClean="0">
                <a:latin typeface="Arial" panose="020B0604020202020204" pitchFamily="34" charset="0"/>
              </a:rPr>
              <a:t>), Żeby zobaczyć i zdecydować: czy slajdy dobrze się prezentują, czy coś nie pasuje, czy trzeba zrobić poprawki – zwłaszcza na wzorcu.</a:t>
            </a:r>
          </a:p>
          <a:p>
            <a:pPr eaLnBrk="1" hangingPunct="1"/>
            <a:r>
              <a:rPr lang="pl-PL" altLang="pl-PL" dirty="0" smtClean="0">
                <a:latin typeface="Arial" panose="020B0604020202020204" pitchFamily="34" charset="0"/>
              </a:rPr>
              <a:t>Pewnie trzeba.</a:t>
            </a:r>
          </a:p>
          <a:p>
            <a:pPr eaLnBrk="1" hangingPunct="1"/>
            <a:r>
              <a:rPr lang="pl-PL" altLang="pl-PL" dirty="0" smtClean="0">
                <a:latin typeface="Arial" panose="020B0604020202020204" pitchFamily="34" charset="0"/>
              </a:rPr>
              <a:t>Po ich dokonaniu możemy przystąpić do wypełniania kolejnych slajdów.</a:t>
            </a:r>
          </a:p>
          <a:p>
            <a:pPr eaLnBrk="1" hangingPunct="1"/>
            <a:r>
              <a:rPr lang="pl-PL" altLang="pl-PL" dirty="0" smtClean="0">
                <a:latin typeface="Arial" panose="020B0604020202020204" pitchFamily="34" charset="0"/>
              </a:rPr>
              <a:t>Przedtem warto jednak wrócić do planu prezentacji i uzupełnić go.</a:t>
            </a:r>
          </a:p>
          <a:p>
            <a:pPr eaLnBrk="1" hangingPunct="1"/>
            <a:r>
              <a:rPr lang="pl-PL" altLang="pl-PL" dirty="0" smtClean="0">
                <a:latin typeface="Arial" panose="020B0604020202020204" pitchFamily="34" charset="0"/>
              </a:rPr>
              <a:t>No to 1/3 pracy mamy za sobą!</a:t>
            </a:r>
          </a:p>
          <a:p>
            <a:pPr eaLnBrk="1" hangingPunct="1"/>
            <a:endParaRPr lang="pl-PL" altLang="pl-PL" dirty="0" smtClean="0">
              <a:latin typeface="Arial" panose="020B0604020202020204" pitchFamily="34" charset="0"/>
            </a:endParaRPr>
          </a:p>
          <a:p>
            <a:pPr eaLnBrk="1" hangingPunct="1"/>
            <a:endParaRPr lang="pl-PL" altLang="pl-PL" dirty="0" smtClean="0">
              <a:latin typeface="Arial" panose="020B0604020202020204" pitchFamily="34" charset="0"/>
            </a:endParaRPr>
          </a:p>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3929483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E9FE4E-E560-41C2-9089-353214E40579}" type="slidenum">
              <a:rPr lang="pl-PL" altLang="pl-PL"/>
              <a:pPr>
                <a:spcBef>
                  <a:spcPct val="0"/>
                </a:spcBef>
              </a:pPr>
              <a:t>9</a:t>
            </a:fld>
            <a:endParaRPr lang="pl-PL" altLang="pl-PL"/>
          </a:p>
        </p:txBody>
      </p:sp>
      <p:sp>
        <p:nvSpPr>
          <p:cNvPr id="31747" name="Rectangle 2"/>
          <p:cNvSpPr>
            <a:spLocks noGrp="1" noRot="1" noChangeAspect="1" noChangeArrowheads="1" noTextEdit="1"/>
          </p:cNvSpPr>
          <p:nvPr>
            <p:ph type="sldImg"/>
          </p:nvPr>
        </p:nvSpPr>
        <p:spPr>
          <a:xfrm>
            <a:off x="1143000" y="685800"/>
            <a:ext cx="4572000" cy="3429000"/>
          </a:xfrm>
          <a:ln/>
        </p:spPr>
      </p:sp>
      <p:sp>
        <p:nvSpPr>
          <p:cNvPr id="31748" name="Rectangle 3"/>
          <p:cNvSpPr>
            <a:spLocks noGrp="1" noChangeArrowheads="1"/>
          </p:cNvSpPr>
          <p:nvPr>
            <p:ph type="body" idx="1"/>
          </p:nvPr>
        </p:nvSpPr>
        <p:spPr>
          <a:noFill/>
        </p:spPr>
        <p:txBody>
          <a:bodyPr/>
          <a:lstStyle/>
          <a:p>
            <a:pPr eaLnBrk="1" hangingPunct="1"/>
            <a:r>
              <a:rPr lang="pl-PL" altLang="pl-PL" dirty="0" smtClean="0">
                <a:latin typeface="Arial" panose="020B0604020202020204" pitchFamily="34" charset="0"/>
              </a:rPr>
              <a:t>Na slajdzie nie może być za dużo tekstu – i tak nie będziesz go czytać.</a:t>
            </a:r>
          </a:p>
          <a:p>
            <a:pPr eaLnBrk="1" hangingPunct="1"/>
            <a:r>
              <a:rPr lang="pl-PL" altLang="pl-PL" dirty="0" smtClean="0">
                <a:latin typeface="Arial" panose="020B0604020202020204" pitchFamily="34" charset="0"/>
              </a:rPr>
              <a:t>Warto wykorzystywać </a:t>
            </a:r>
            <a:r>
              <a:rPr lang="pl-PL" altLang="pl-PL" dirty="0" err="1" smtClean="0">
                <a:latin typeface="Arial" panose="020B0604020202020204" pitchFamily="34" charset="0"/>
              </a:rPr>
              <a:t>punktory</a:t>
            </a:r>
            <a:r>
              <a:rPr lang="pl-PL" altLang="pl-PL" dirty="0" smtClean="0">
                <a:latin typeface="Arial" panose="020B0604020202020204" pitchFamily="34" charset="0"/>
              </a:rPr>
              <a:t> – podkreślając w ten sposób najważniejsze rzeczy, z tego o czym mówimy.</a:t>
            </a:r>
          </a:p>
          <a:p>
            <a:pPr eaLnBrk="1" hangingPunct="1"/>
            <a:r>
              <a:rPr lang="pl-PL" altLang="pl-PL" dirty="0" smtClean="0">
                <a:latin typeface="Arial" panose="020B0604020202020204" pitchFamily="34" charset="0"/>
              </a:rPr>
              <a:t>Najmniejsza czcionka, która jeszcze ma szanse być widoczna z końca sali ma rozmiar 18 punktów.  </a:t>
            </a:r>
          </a:p>
          <a:p>
            <a:pPr eaLnBrk="1" hangingPunct="1"/>
            <a:r>
              <a:rPr lang="pl-PL" altLang="pl-PL" dirty="0" smtClean="0">
                <a:latin typeface="Arial" panose="020B0604020202020204" pitchFamily="34" charset="0"/>
              </a:rPr>
              <a:t>Na wszelki wypadek cała zwrotka z „Kaczki dziwaczki”, która mieszkała nad rzeczką opodal krzaczka</a:t>
            </a:r>
          </a:p>
          <a:p>
            <a:pPr marL="628650" eaLnBrk="1" hangingPunct="1"/>
            <a:r>
              <a:rPr lang="pl-PL" altLang="pl-PL" i="1" dirty="0" smtClean="0">
                <a:latin typeface="Arial" panose="020B0604020202020204" pitchFamily="34" charset="0"/>
              </a:rPr>
              <a:t>Kupiła raz maczku paczkę,</a:t>
            </a:r>
          </a:p>
          <a:p>
            <a:pPr marL="628650" eaLnBrk="1" hangingPunct="1"/>
            <a:r>
              <a:rPr lang="pl-PL" altLang="pl-PL" i="1" dirty="0" smtClean="0">
                <a:latin typeface="Arial" panose="020B0604020202020204" pitchFamily="34" charset="0"/>
              </a:rPr>
              <a:t>by pisać list drobnym maczkiem.</a:t>
            </a:r>
          </a:p>
          <a:p>
            <a:pPr marL="628650" eaLnBrk="1" hangingPunct="1"/>
            <a:r>
              <a:rPr lang="pl-PL" altLang="pl-PL" i="1" dirty="0" smtClean="0">
                <a:latin typeface="Arial" panose="020B0604020202020204" pitchFamily="34" charset="0"/>
              </a:rPr>
              <a:t>Zjadając tasiemkę starą,</a:t>
            </a:r>
          </a:p>
          <a:p>
            <a:pPr marL="628650" eaLnBrk="1" hangingPunct="1"/>
            <a:r>
              <a:rPr lang="pl-PL" altLang="pl-PL" i="1" dirty="0" smtClean="0">
                <a:latin typeface="Arial" panose="020B0604020202020204" pitchFamily="34" charset="0"/>
              </a:rPr>
              <a:t>mówiła, że to makaron,</a:t>
            </a:r>
          </a:p>
          <a:p>
            <a:pPr marL="628650" eaLnBrk="1" hangingPunct="1"/>
            <a:r>
              <a:rPr lang="pl-PL" altLang="pl-PL" i="1" dirty="0" smtClean="0">
                <a:latin typeface="Arial" panose="020B0604020202020204" pitchFamily="34" charset="0"/>
              </a:rPr>
              <a:t>a gdy połknęła dwa złote,</a:t>
            </a:r>
          </a:p>
          <a:p>
            <a:pPr marL="628650" eaLnBrk="1" hangingPunct="1"/>
            <a:r>
              <a:rPr lang="pl-PL" altLang="pl-PL" i="1" dirty="0" smtClean="0">
                <a:latin typeface="Arial" panose="020B0604020202020204" pitchFamily="34" charset="0"/>
              </a:rPr>
              <a:t>mówiła, że odda potem.</a:t>
            </a:r>
          </a:p>
          <a:p>
            <a:pPr marL="628650" eaLnBrk="1" hangingPunct="1"/>
            <a:r>
              <a:rPr lang="pl-PL" altLang="pl-PL" dirty="0" smtClean="0">
                <a:latin typeface="Arial" panose="020B0604020202020204" pitchFamily="34" charset="0"/>
              </a:rPr>
              <a:t>Trzeba jednak uważać</a:t>
            </a:r>
          </a:p>
          <a:p>
            <a:pPr marL="628650" eaLnBrk="1" hangingPunct="1"/>
            <a:r>
              <a:rPr lang="pl-PL" altLang="pl-PL" i="1" dirty="0" smtClean="0">
                <a:latin typeface="Arial" panose="020B0604020202020204" pitchFamily="34" charset="0"/>
              </a:rPr>
              <a:t>bo z kaczki zrobił się zając,</a:t>
            </a:r>
          </a:p>
          <a:p>
            <a:pPr marL="628650" eaLnBrk="1" hangingPunct="1"/>
            <a:r>
              <a:rPr lang="pl-PL" altLang="pl-PL" i="1" dirty="0" smtClean="0">
                <a:latin typeface="Arial" panose="020B0604020202020204" pitchFamily="34" charset="0"/>
              </a:rPr>
              <a:t>w dodatku cały w buraczkach.</a:t>
            </a:r>
          </a:p>
          <a:p>
            <a:pPr marL="628650" eaLnBrk="1" hangingPunct="1"/>
            <a:r>
              <a:rPr lang="pl-PL" altLang="pl-PL" i="1" dirty="0" smtClean="0">
                <a:latin typeface="Arial" panose="020B0604020202020204" pitchFamily="34" charset="0"/>
              </a:rPr>
              <a:t>Taka to była dziwaczka!</a:t>
            </a:r>
            <a:endParaRPr lang="pl-PL" altLang="pl-PL" dirty="0" smtClean="0">
              <a:latin typeface="Arial" panose="020B0604020202020204" pitchFamily="34" charset="0"/>
            </a:endParaRPr>
          </a:p>
        </p:txBody>
      </p:sp>
    </p:spTree>
    <p:extLst>
      <p:ext uri="{BB962C8B-B14F-4D97-AF65-F5344CB8AC3E}">
        <p14:creationId xmlns:p14="http://schemas.microsoft.com/office/powerpoint/2010/main" val="325640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pPr>
              <a:defRPr/>
            </a:pPr>
            <a:fld id="{C007AFD0-EF93-4CC2-8D59-15C47E055787}" type="datetime1">
              <a:rPr lang="pl-PL" smtClean="0"/>
              <a:t>2015-02-27</a:t>
            </a:fld>
            <a:endParaRPr lang="en-US"/>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pPr>
              <a:defRPr/>
            </a:pPr>
            <a:endParaRPr lang="pl-PL" altLang="pl-PL" dirty="0"/>
          </a:p>
        </p:txBody>
      </p:sp>
      <p:sp>
        <p:nvSpPr>
          <p:cNvPr id="6" name="Slide Number Placeholder 5"/>
          <p:cNvSpPr>
            <a:spLocks noGrp="1"/>
          </p:cNvSpPr>
          <p:nvPr>
            <p:ph type="sldNum" sz="quarter" idx="12"/>
          </p:nvPr>
        </p:nvSpPr>
        <p:spPr/>
        <p:txBody>
          <a:bodyPr/>
          <a:lstStyle/>
          <a:p>
            <a:pPr>
              <a:defRPr/>
            </a:pPr>
            <a:fld id="{6BABA9E2-781B-42EF-8788-10DE1483CEA3}" type="slidenum">
              <a:rPr lang="pl-PL" altLang="pl-PL" smtClean="0"/>
              <a:pPr>
                <a:defRPr/>
              </a:pPr>
              <a:t>‹#›</a:t>
            </a:fld>
            <a:endParaRPr lang="pl-PL" altLang="pl-P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500140"/>
      </p:ext>
    </p:extLst>
  </p:cSld>
  <p:clrMapOvr>
    <a:masterClrMapping/>
  </p:clrMapOvr>
  <p:transition advClick="0" advTm="20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pPr>
              <a:defRPr/>
            </a:pPr>
            <a:fld id="{38EA9EE5-AEAC-4A03-9535-097D1A2AF4ED}" type="datetime1">
              <a:rPr lang="pl-PL" smtClean="0"/>
              <a:t>2015-02-27</a:t>
            </a:fld>
            <a:endParaRPr lang="en-US"/>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pPr>
              <a:defRPr/>
            </a:pPr>
            <a:endParaRPr lang="pl-PL" altLang="pl-PL"/>
          </a:p>
        </p:txBody>
      </p:sp>
      <p:sp>
        <p:nvSpPr>
          <p:cNvPr id="6" name="Slide Number Placeholder 5"/>
          <p:cNvSpPr>
            <a:spLocks noGrp="1"/>
          </p:cNvSpPr>
          <p:nvPr>
            <p:ph type="sldNum" sz="quarter" idx="12"/>
          </p:nvPr>
        </p:nvSpPr>
        <p:spPr/>
        <p:txBody>
          <a:bodyPr/>
          <a:lstStyle/>
          <a:p>
            <a:pPr>
              <a:defRPr/>
            </a:pPr>
            <a:fld id="{F9684CB5-6697-4776-81A8-9B3E0A653029}" type="slidenum">
              <a:rPr lang="pl-PL" altLang="pl-PL" smtClean="0"/>
              <a:pPr>
                <a:defRPr/>
              </a:pPr>
              <a:t>‹#›</a:t>
            </a:fld>
            <a:endParaRPr lang="pl-PL" altLang="pl-PL"/>
          </a:p>
        </p:txBody>
      </p:sp>
    </p:spTree>
    <p:extLst>
      <p:ext uri="{BB962C8B-B14F-4D97-AF65-F5344CB8AC3E}">
        <p14:creationId xmlns:p14="http://schemas.microsoft.com/office/powerpoint/2010/main" val="1334632224"/>
      </p:ext>
    </p:extLst>
  </p:cSld>
  <p:clrMapOvr>
    <a:masterClrMapping/>
  </p:clrMapOvr>
  <p:transition advClick="0" advTm="20000">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pPr>
              <a:defRPr/>
            </a:pPr>
            <a:fld id="{B6E2FA1A-D934-4968-A111-A8973074C30F}" type="datetime1">
              <a:rPr lang="pl-PL" smtClean="0"/>
              <a:t>2015-02-27</a:t>
            </a:fld>
            <a:endParaRPr lang="en-US"/>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pPr>
              <a:defRPr/>
            </a:pPr>
            <a:endParaRPr lang="pl-PL" altLang="pl-PL"/>
          </a:p>
        </p:txBody>
      </p:sp>
      <p:sp>
        <p:nvSpPr>
          <p:cNvPr id="6" name="Slide Number Placeholder 5"/>
          <p:cNvSpPr>
            <a:spLocks noGrp="1"/>
          </p:cNvSpPr>
          <p:nvPr>
            <p:ph type="sldNum" sz="quarter" idx="12"/>
          </p:nvPr>
        </p:nvSpPr>
        <p:spPr/>
        <p:txBody>
          <a:bodyPr/>
          <a:lstStyle/>
          <a:p>
            <a:pPr>
              <a:defRPr/>
            </a:pPr>
            <a:fld id="{A1E2D341-857A-4FA2-AA2F-AD1DA0FD2A2F}" type="slidenum">
              <a:rPr lang="pl-PL" altLang="pl-PL" smtClean="0"/>
              <a:pPr>
                <a:defRPr/>
              </a:pPr>
              <a:t>‹#›</a:t>
            </a:fld>
            <a:endParaRPr lang="pl-PL" altLang="pl-PL"/>
          </a:p>
        </p:txBody>
      </p:sp>
    </p:spTree>
    <p:extLst>
      <p:ext uri="{BB962C8B-B14F-4D97-AF65-F5344CB8AC3E}">
        <p14:creationId xmlns:p14="http://schemas.microsoft.com/office/powerpoint/2010/main" val="1186351645"/>
      </p:ext>
    </p:extLst>
  </p:cSld>
  <p:clrMapOvr>
    <a:masterClrMapping/>
  </p:clrMapOvr>
  <p:transition advClick="0" advTm="20000">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
        <p:nvSpPr>
          <p:cNvPr id="4" name="Date Placeholder 3"/>
          <p:cNvSpPr>
            <a:spLocks noGrp="1"/>
          </p:cNvSpPr>
          <p:nvPr>
            <p:ph type="dt" sz="half" idx="10"/>
          </p:nvPr>
        </p:nvSpPr>
        <p:spPr/>
        <p:txBody>
          <a:bodyPr/>
          <a:lstStyle>
            <a:lvl1pPr>
              <a:defRPr sz="1200">
                <a:effectLst>
                  <a:outerShdw blurRad="38100" dist="38100" dir="2700000" algn="tl">
                    <a:srgbClr val="000000">
                      <a:alpha val="43137"/>
                    </a:srgbClr>
                  </a:outerShdw>
                </a:effectLst>
              </a:defRPr>
            </a:lvl1pPr>
          </a:lstStyle>
          <a:p>
            <a:pPr>
              <a:defRPr/>
            </a:pPr>
            <a:fld id="{386EF287-451B-4C52-8E37-2CCDCE90EA14}" type="datetime1">
              <a:rPr lang="pl-PL" smtClean="0"/>
              <a:pPr>
                <a:defRPr/>
              </a:pPr>
              <a:t>2015-02-27</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pl-PL"/>
          </a:p>
        </p:txBody>
      </p:sp>
      <p:sp>
        <p:nvSpPr>
          <p:cNvPr id="6" name="Slide Number Placeholder 5"/>
          <p:cNvSpPr>
            <a:spLocks noGrp="1"/>
          </p:cNvSpPr>
          <p:nvPr>
            <p:ph type="sldNum" sz="quarter" idx="12"/>
          </p:nvPr>
        </p:nvSpPr>
        <p:spPr>
          <a:xfrm>
            <a:off x="7636241" y="6448251"/>
            <a:ext cx="984019" cy="365125"/>
          </a:xfrm>
        </p:spPr>
        <p:txBody>
          <a:bodyPr/>
          <a:lstStyle>
            <a:lvl1pPr>
              <a:defRPr sz="1200">
                <a:effectLst>
                  <a:outerShdw blurRad="38100" dist="38100" dir="2700000" algn="tl">
                    <a:srgbClr val="000000">
                      <a:alpha val="43137"/>
                    </a:srgbClr>
                  </a:outerShdw>
                </a:effectLst>
              </a:defRPr>
            </a:lvl1pPr>
          </a:lstStyle>
          <a:p>
            <a:pPr>
              <a:defRPr/>
            </a:pPr>
            <a:fld id="{2BF9BBC5-1811-4612-8EE0-BAB388767FFD}" type="slidenum">
              <a:rPr lang="pl-PL" altLang="pl-PL" smtClean="0"/>
              <a:pPr>
                <a:defRPr/>
              </a:pPr>
              <a:t>‹#›</a:t>
            </a:fld>
            <a:endParaRPr lang="pl-PL" altLang="pl-PL" dirty="0"/>
          </a:p>
        </p:txBody>
      </p:sp>
    </p:spTree>
    <p:extLst>
      <p:ext uri="{BB962C8B-B14F-4D97-AF65-F5344CB8AC3E}">
        <p14:creationId xmlns:p14="http://schemas.microsoft.com/office/powerpoint/2010/main" val="1263007035"/>
      </p:ext>
    </p:extLst>
  </p:cSld>
  <p:clrMapOvr>
    <a:masterClrMapping/>
  </p:clrMapOvr>
  <p:transition advClick="0" advTm="20000">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pPr>
              <a:defRPr/>
            </a:pPr>
            <a:fld id="{6D1DE120-1F67-4633-AEC0-264D1D058CA1}" type="datetime1">
              <a:rPr lang="pl-PL" smtClean="0"/>
              <a:t>2015-02-27</a:t>
            </a:fld>
            <a:endParaRPr lang="en-US"/>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pPr>
              <a:defRPr/>
            </a:pPr>
            <a:endParaRPr lang="pl-PL" altLang="pl-PL"/>
          </a:p>
        </p:txBody>
      </p:sp>
      <p:sp>
        <p:nvSpPr>
          <p:cNvPr id="6" name="Slide Number Placeholder 5"/>
          <p:cNvSpPr>
            <a:spLocks noGrp="1"/>
          </p:cNvSpPr>
          <p:nvPr>
            <p:ph type="sldNum" sz="quarter" idx="12"/>
          </p:nvPr>
        </p:nvSpPr>
        <p:spPr/>
        <p:txBody>
          <a:bodyPr/>
          <a:lstStyle/>
          <a:p>
            <a:pPr>
              <a:defRPr/>
            </a:pPr>
            <a:fld id="{7118A3E2-5445-4A1D-A350-B90F06746BDF}" type="slidenum">
              <a:rPr lang="pl-PL" altLang="pl-PL" smtClean="0"/>
              <a:pPr>
                <a:defRPr/>
              </a:pPr>
              <a:t>‹#›</a:t>
            </a:fld>
            <a:endParaRPr lang="pl-PL" altLang="pl-P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27669"/>
      </p:ext>
    </p:extLst>
  </p:cSld>
  <p:clrMapOvr>
    <a:masterClrMapping/>
  </p:clrMapOvr>
  <p:transition advClick="0" advTm="20000">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pPr>
              <a:defRPr/>
            </a:pPr>
            <a:fld id="{28710609-363C-4F58-B7EE-6821EEDE4212}" type="datetime1">
              <a:rPr lang="pl-PL" smtClean="0"/>
              <a:t>2015-02-27</a:t>
            </a:fld>
            <a:endParaRPr lang="en-US"/>
          </a:p>
        </p:txBody>
      </p:sp>
      <p:sp>
        <p:nvSpPr>
          <p:cNvPr id="6" name="Footer Placeholder 5"/>
          <p:cNvSpPr>
            <a:spLocks noGrp="1"/>
          </p:cNvSpPr>
          <p:nvPr>
            <p:ph type="ftr" sz="quarter" idx="11"/>
          </p:nvPr>
        </p:nvSpPr>
        <p:spPr>
          <a:xfrm>
            <a:off x="2764639" y="6459786"/>
            <a:ext cx="3617103" cy="365125"/>
          </a:xfrm>
          <a:prstGeom prst="rect">
            <a:avLst/>
          </a:prstGeom>
        </p:spPr>
        <p:txBody>
          <a:bodyPr/>
          <a:lstStyle/>
          <a:p>
            <a:pPr>
              <a:defRPr/>
            </a:pPr>
            <a:endParaRPr lang="pl-PL" altLang="pl-PL"/>
          </a:p>
        </p:txBody>
      </p:sp>
      <p:sp>
        <p:nvSpPr>
          <p:cNvPr id="7" name="Slide Number Placeholder 6"/>
          <p:cNvSpPr>
            <a:spLocks noGrp="1"/>
          </p:cNvSpPr>
          <p:nvPr>
            <p:ph type="sldNum" sz="quarter" idx="12"/>
          </p:nvPr>
        </p:nvSpPr>
        <p:spPr/>
        <p:txBody>
          <a:bodyPr/>
          <a:lstStyle/>
          <a:p>
            <a:pPr>
              <a:defRPr/>
            </a:pPr>
            <a:fld id="{B6F16F55-70F8-4529-8CEC-E73E7C1E6A14}" type="slidenum">
              <a:rPr lang="pl-PL" altLang="pl-PL" smtClean="0"/>
              <a:pPr>
                <a:defRPr/>
              </a:pPr>
              <a:t>‹#›</a:t>
            </a:fld>
            <a:endParaRPr lang="pl-PL" altLang="pl-PL"/>
          </a:p>
        </p:txBody>
      </p:sp>
    </p:spTree>
    <p:extLst>
      <p:ext uri="{BB962C8B-B14F-4D97-AF65-F5344CB8AC3E}">
        <p14:creationId xmlns:p14="http://schemas.microsoft.com/office/powerpoint/2010/main" val="337317422"/>
      </p:ext>
    </p:extLst>
  </p:cSld>
  <p:clrMapOvr>
    <a:masterClrMapping/>
  </p:clrMapOvr>
  <p:transition advClick="0" advTm="20000">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822960" y="2582334"/>
            <a:ext cx="370332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63440" y="2582334"/>
            <a:ext cx="370332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pPr>
              <a:defRPr/>
            </a:pPr>
            <a:fld id="{79B1F501-970E-4B74-B75C-7B293C0D724E}" type="datetime1">
              <a:rPr lang="pl-PL" smtClean="0"/>
              <a:t>2015-02-27</a:t>
            </a:fld>
            <a:endParaRPr lang="en-US"/>
          </a:p>
        </p:txBody>
      </p:sp>
      <p:sp>
        <p:nvSpPr>
          <p:cNvPr id="8" name="Footer Placeholder 7"/>
          <p:cNvSpPr>
            <a:spLocks noGrp="1"/>
          </p:cNvSpPr>
          <p:nvPr>
            <p:ph type="ftr" sz="quarter" idx="11"/>
          </p:nvPr>
        </p:nvSpPr>
        <p:spPr>
          <a:xfrm>
            <a:off x="2764639" y="6459786"/>
            <a:ext cx="3617103" cy="365125"/>
          </a:xfrm>
          <a:prstGeom prst="rect">
            <a:avLst/>
          </a:prstGeom>
        </p:spPr>
        <p:txBody>
          <a:bodyPr/>
          <a:lstStyle/>
          <a:p>
            <a:pPr>
              <a:defRPr/>
            </a:pPr>
            <a:endParaRPr lang="pl-PL" altLang="pl-PL"/>
          </a:p>
        </p:txBody>
      </p:sp>
      <p:sp>
        <p:nvSpPr>
          <p:cNvPr id="9" name="Slide Number Placeholder 8"/>
          <p:cNvSpPr>
            <a:spLocks noGrp="1"/>
          </p:cNvSpPr>
          <p:nvPr>
            <p:ph type="sldNum" sz="quarter" idx="12"/>
          </p:nvPr>
        </p:nvSpPr>
        <p:spPr/>
        <p:txBody>
          <a:bodyPr/>
          <a:lstStyle/>
          <a:p>
            <a:pPr>
              <a:defRPr/>
            </a:pPr>
            <a:fld id="{F497D4F7-93C7-4253-8147-E0972F1470A4}" type="slidenum">
              <a:rPr lang="pl-PL" altLang="pl-PL" smtClean="0"/>
              <a:pPr>
                <a:defRPr/>
              </a:pPr>
              <a:t>‹#›</a:t>
            </a:fld>
            <a:endParaRPr lang="pl-PL" altLang="pl-PL"/>
          </a:p>
        </p:txBody>
      </p:sp>
    </p:spTree>
    <p:extLst>
      <p:ext uri="{BB962C8B-B14F-4D97-AF65-F5344CB8AC3E}">
        <p14:creationId xmlns:p14="http://schemas.microsoft.com/office/powerpoint/2010/main" val="2320530755"/>
      </p:ext>
    </p:extLst>
  </p:cSld>
  <p:clrMapOvr>
    <a:masterClrMapping/>
  </p:clrMapOvr>
  <p:transition advClick="0" advTm="20000">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pPr>
              <a:defRPr/>
            </a:pPr>
            <a:fld id="{82799606-D428-4B43-8D34-0E405A122F22}" type="datetime1">
              <a:rPr lang="pl-PL" smtClean="0"/>
              <a:t>2015-02-27</a:t>
            </a:fld>
            <a:endParaRPr lang="en-US"/>
          </a:p>
        </p:txBody>
      </p:sp>
      <p:sp>
        <p:nvSpPr>
          <p:cNvPr id="4" name="Footer Placeholder 3"/>
          <p:cNvSpPr>
            <a:spLocks noGrp="1"/>
          </p:cNvSpPr>
          <p:nvPr>
            <p:ph type="ftr" sz="quarter" idx="11"/>
          </p:nvPr>
        </p:nvSpPr>
        <p:spPr>
          <a:xfrm>
            <a:off x="2764639" y="6459786"/>
            <a:ext cx="3617103" cy="365125"/>
          </a:xfrm>
          <a:prstGeom prst="rect">
            <a:avLst/>
          </a:prstGeom>
        </p:spPr>
        <p:txBody>
          <a:bodyPr/>
          <a:lstStyle/>
          <a:p>
            <a:pPr>
              <a:defRPr/>
            </a:pPr>
            <a:endParaRPr lang="pl-PL" altLang="pl-PL"/>
          </a:p>
        </p:txBody>
      </p:sp>
      <p:sp>
        <p:nvSpPr>
          <p:cNvPr id="5" name="Slide Number Placeholder 4"/>
          <p:cNvSpPr>
            <a:spLocks noGrp="1"/>
          </p:cNvSpPr>
          <p:nvPr>
            <p:ph type="sldNum" sz="quarter" idx="12"/>
          </p:nvPr>
        </p:nvSpPr>
        <p:spPr/>
        <p:txBody>
          <a:bodyPr/>
          <a:lstStyle/>
          <a:p>
            <a:pPr>
              <a:defRPr/>
            </a:pPr>
            <a:fld id="{28DE9EAA-F626-4FF1-B963-D492811AF67F}" type="slidenum">
              <a:rPr lang="pl-PL" altLang="pl-PL" smtClean="0"/>
              <a:pPr>
                <a:defRPr/>
              </a:pPr>
              <a:t>‹#›</a:t>
            </a:fld>
            <a:endParaRPr lang="pl-PL" altLang="pl-PL"/>
          </a:p>
        </p:txBody>
      </p:sp>
    </p:spTree>
    <p:extLst>
      <p:ext uri="{BB962C8B-B14F-4D97-AF65-F5344CB8AC3E}">
        <p14:creationId xmlns:p14="http://schemas.microsoft.com/office/powerpoint/2010/main" val="2504602132"/>
      </p:ext>
    </p:extLst>
  </p:cSld>
  <p:clrMapOvr>
    <a:masterClrMapping/>
  </p:clrMapOvr>
  <p:transition advClick="0" advTm="20000">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F1B98CD5-BE35-49AE-B758-3DFA1A63B42D}" type="datetime1">
              <a:rPr lang="pl-PL" smtClean="0"/>
              <a:t>2015-02-27</a:t>
            </a:fld>
            <a:endParaRPr lang="en-US"/>
          </a:p>
        </p:txBody>
      </p:sp>
      <p:sp>
        <p:nvSpPr>
          <p:cNvPr id="8" name="Footer Placeholder 7"/>
          <p:cNvSpPr>
            <a:spLocks noGrp="1"/>
          </p:cNvSpPr>
          <p:nvPr>
            <p:ph type="ftr" sz="quarter" idx="11"/>
          </p:nvPr>
        </p:nvSpPr>
        <p:spPr>
          <a:xfrm>
            <a:off x="2764639" y="6459786"/>
            <a:ext cx="3617103" cy="365125"/>
          </a:xfrm>
          <a:prstGeom prst="rect">
            <a:avLst/>
          </a:prstGeom>
        </p:spPr>
        <p:txBody>
          <a:bodyPr/>
          <a:lstStyle>
            <a:lvl1pPr>
              <a:defRPr>
                <a:solidFill>
                  <a:srgbClr val="FFFFFF"/>
                </a:solidFill>
              </a:defRPr>
            </a:lvl1pPr>
          </a:lstStyle>
          <a:p>
            <a:pPr>
              <a:defRPr/>
            </a:pPr>
            <a:endParaRPr lang="pl-PL" altLang="pl-PL"/>
          </a:p>
        </p:txBody>
      </p:sp>
      <p:sp>
        <p:nvSpPr>
          <p:cNvPr id="9" name="Slide Number Placeholder 8"/>
          <p:cNvSpPr>
            <a:spLocks noGrp="1"/>
          </p:cNvSpPr>
          <p:nvPr>
            <p:ph type="sldNum" sz="quarter" idx="12"/>
          </p:nvPr>
        </p:nvSpPr>
        <p:spPr/>
        <p:txBody>
          <a:bodyPr/>
          <a:lstStyle/>
          <a:p>
            <a:pPr>
              <a:defRPr/>
            </a:pPr>
            <a:fld id="{8936BBE8-7687-4CD9-A0B7-BFCDAC7C36FF}" type="slidenum">
              <a:rPr lang="pl-PL" altLang="pl-PL" smtClean="0"/>
              <a:pPr>
                <a:defRPr/>
              </a:pPr>
              <a:t>‹#›</a:t>
            </a:fld>
            <a:endParaRPr lang="pl-PL" altLang="pl-PL"/>
          </a:p>
        </p:txBody>
      </p:sp>
    </p:spTree>
    <p:extLst>
      <p:ext uri="{BB962C8B-B14F-4D97-AF65-F5344CB8AC3E}">
        <p14:creationId xmlns:p14="http://schemas.microsoft.com/office/powerpoint/2010/main" val="764184605"/>
      </p:ext>
    </p:extLst>
  </p:cSld>
  <p:clrMapOvr>
    <a:masterClrMapping/>
  </p:clrMapOvr>
  <p:transition advClick="0" advTm="20000">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BF8C651E-2366-4BB0-9EF6-FB808621A684}" type="datetime1">
              <a:rPr lang="pl-PL" smtClean="0"/>
              <a:t>2015-02-27</a:t>
            </a:fld>
            <a:endParaRPr lang="en-US"/>
          </a:p>
        </p:txBody>
      </p:sp>
      <p:sp>
        <p:nvSpPr>
          <p:cNvPr id="6" name="Footer Placeholder 5"/>
          <p:cNvSpPr>
            <a:spLocks noGrp="1"/>
          </p:cNvSpPr>
          <p:nvPr>
            <p:ph type="ftr" sz="quarter" idx="11"/>
          </p:nvPr>
        </p:nvSpPr>
        <p:spPr>
          <a:xfrm>
            <a:off x="3600450" y="6459786"/>
            <a:ext cx="3486150" cy="365125"/>
          </a:xfrm>
          <a:prstGeom prst="rect">
            <a:avLst/>
          </a:prstGeom>
        </p:spPr>
        <p:txBody>
          <a:bodyPr/>
          <a:lstStyle>
            <a:lvl1pPr algn="l">
              <a:defRPr>
                <a:solidFill>
                  <a:schemeClr val="tx2"/>
                </a:solidFill>
              </a:defRPr>
            </a:lvl1pPr>
          </a:lstStyle>
          <a:p>
            <a:pPr>
              <a:defRPr/>
            </a:pPr>
            <a:endParaRPr lang="pl-PL" alt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7F981902-B809-4DC1-A7FA-373DF79CCF69}" type="slidenum">
              <a:rPr lang="pl-PL" altLang="pl-PL" smtClean="0"/>
              <a:pPr>
                <a:defRPr/>
              </a:pPr>
              <a:t>‹#›</a:t>
            </a:fld>
            <a:endParaRPr lang="pl-PL" altLang="pl-PL"/>
          </a:p>
        </p:txBody>
      </p:sp>
    </p:spTree>
    <p:extLst>
      <p:ext uri="{BB962C8B-B14F-4D97-AF65-F5344CB8AC3E}">
        <p14:creationId xmlns:p14="http://schemas.microsoft.com/office/powerpoint/2010/main" val="2398002571"/>
      </p:ext>
    </p:extLst>
  </p:cSld>
  <p:clrMapOvr>
    <a:masterClrMapping/>
  </p:clrMapOvr>
  <p:transition advClick="0" advTm="20000">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lvl1pPr>
              <a:defRPr>
                <a:solidFill>
                  <a:schemeClr val="tx2"/>
                </a:solidFill>
              </a:defRPr>
            </a:lvl1pPr>
          </a:lstStyle>
          <a:p>
            <a:pPr>
              <a:defRPr/>
            </a:pPr>
            <a:fld id="{7ECABA90-0BAB-49BB-8A0C-8A009FC84F26}" type="datetime1">
              <a:rPr lang="pl-PL" smtClean="0"/>
              <a:t>2015-02-27</a:t>
            </a:fld>
            <a:endParaRPr lang="en-US"/>
          </a:p>
        </p:txBody>
      </p:sp>
      <p:sp>
        <p:nvSpPr>
          <p:cNvPr id="6" name="Footer Placeholder 5"/>
          <p:cNvSpPr>
            <a:spLocks noGrp="1"/>
          </p:cNvSpPr>
          <p:nvPr>
            <p:ph type="ftr" sz="quarter" idx="11"/>
          </p:nvPr>
        </p:nvSpPr>
        <p:spPr>
          <a:xfrm>
            <a:off x="2764639" y="6459786"/>
            <a:ext cx="3617103" cy="365125"/>
          </a:xfrm>
          <a:prstGeom prst="rect">
            <a:avLst/>
          </a:prstGeom>
        </p:spPr>
        <p:txBody>
          <a:bodyPr/>
          <a:lstStyle>
            <a:lvl1pPr>
              <a:defRPr>
                <a:solidFill>
                  <a:schemeClr val="tx2"/>
                </a:solidFill>
              </a:defRPr>
            </a:lvl1pPr>
          </a:lstStyle>
          <a:p>
            <a:pPr>
              <a:defRPr/>
            </a:pPr>
            <a:endParaRPr lang="pl-PL" alt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93438B7B-760B-4B79-B6AB-92877107D454}" type="slidenum">
              <a:rPr lang="pl-PL" altLang="pl-PL" smtClean="0"/>
              <a:pPr>
                <a:defRPr/>
              </a:pPr>
              <a:t>‹#›</a:t>
            </a:fld>
            <a:endParaRPr lang="pl-PL" altLang="pl-PL"/>
          </a:p>
        </p:txBody>
      </p:sp>
    </p:spTree>
    <p:extLst>
      <p:ext uri="{BB962C8B-B14F-4D97-AF65-F5344CB8AC3E}">
        <p14:creationId xmlns:p14="http://schemas.microsoft.com/office/powerpoint/2010/main" val="4039063181"/>
      </p:ext>
    </p:extLst>
  </p:cSld>
  <p:clrMapOvr>
    <a:masterClrMapping/>
  </p:clrMapOvr>
  <p:transition advClick="0" advTm="20000">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pl-PL" dirty="0" smtClean="0"/>
              <a:t>Kliknij, aby edytować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1100">
                <a:solidFill>
                  <a:srgbClr val="FFFFFF"/>
                </a:solidFill>
              </a:defRPr>
            </a:lvl1pPr>
          </a:lstStyle>
          <a:p>
            <a:pPr>
              <a:defRPr/>
            </a:pPr>
            <a:fld id="{0092D6DC-8BD8-4387-9E6D-9AA3E3131E2C}" type="datetime1">
              <a:rPr lang="pl-PL" smtClean="0"/>
              <a:pPr>
                <a:defRPr/>
              </a:pPr>
              <a:t>2015-02-27</a:t>
            </a:fld>
            <a:endParaRPr lang="en-US" dirty="0"/>
          </a:p>
        </p:txBody>
      </p:sp>
      <p:sp>
        <p:nvSpPr>
          <p:cNvPr id="6" name="Slide Number Placeholder 5"/>
          <p:cNvSpPr>
            <a:spLocks noGrp="1"/>
          </p:cNvSpPr>
          <p:nvPr>
            <p:ph type="sldNum" sz="quarter" idx="4"/>
          </p:nvPr>
        </p:nvSpPr>
        <p:spPr>
          <a:xfrm>
            <a:off x="7636241" y="6408822"/>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40157C47-2AAA-4C89-9F7A-FB660C485D78}" type="slidenum">
              <a:rPr lang="pl-PL" altLang="pl-PL" smtClean="0"/>
              <a:pPr>
                <a:defRPr/>
              </a:pPr>
              <a:t>‹#›</a:t>
            </a:fld>
            <a:endParaRPr lang="pl-PL" altLang="pl-PL"/>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23" descr="suwakCzB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rot="10800000">
            <a:off x="0" y="6400800"/>
            <a:ext cx="9182186" cy="484583"/>
          </a:xfrm>
          <a:prstGeom prst="rect">
            <a:avLst/>
          </a:prstGeom>
          <a:noFill/>
          <a:ln>
            <a:noFill/>
          </a:ln>
          <a:effectLst/>
        </p:spPr>
      </p:pic>
    </p:spTree>
    <p:extLst>
      <p:ext uri="{BB962C8B-B14F-4D97-AF65-F5344CB8AC3E}">
        <p14:creationId xmlns:p14="http://schemas.microsoft.com/office/powerpoint/2010/main" val="3843685712"/>
      </p:ext>
    </p:extLst>
  </p:cSld>
  <p:clrMap bg1="dk1" tx1="lt1" bg2="dk2" tx2="lt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ransition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withEffect">
                                  <p:stCondLst>
                                    <p:cond delay="0"/>
                                  </p:stCondLst>
                                  <p:childTnLst>
                                    <p:animMotion origin="layout" path="M 0.06858 -0.00093 L 0.99809 -0.00463 " pathEditMode="relative" rAng="0" ptsTypes="AA">
                                      <p:cBhvr>
                                        <p:cTn id="6" dur="20000" fill="hold"/>
                                        <p:tgtEl>
                                          <p:spTgt spid="11"/>
                                        </p:tgtEl>
                                        <p:attrNameLst>
                                          <p:attrName>ppt_x</p:attrName>
                                          <p:attrName>ppt_y</p:attrName>
                                        </p:attrNameLst>
                                      </p:cBhvr>
                                      <p:rCtr x="46476" y="-1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p:txStyles>
    <p:titleStyle>
      <a:lvl1pPr algn="l" defTabSz="914400" rtl="0" eaLnBrk="1" latinLnBrk="0" hangingPunct="1">
        <a:lnSpc>
          <a:spcPct val="85000"/>
        </a:lnSpc>
        <a:spcBef>
          <a:spcPct val="0"/>
        </a:spcBef>
        <a:buNone/>
        <a:defRPr sz="48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customXml" Target="../ink/ink2.x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test1234\Desktop\LzKGimnazjum2014gotowe\1.4%20Zaprojektuj%20prezentacj&#281;\1.4plikiSerwis2014\ach.mp3" TargetMode="External"/><Relationship Id="rId1" Type="http://schemas.microsoft.com/office/2007/relationships/media" Target="file:///C:\Users\test1234\Desktop\LzKGimnazjum2014gotowe\1.4%20Zaprojektuj%20prezentacj&#281;\1.4plikiSerwis2014\ach.mp3"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3790" y="357106"/>
            <a:ext cx="8485209" cy="1223963"/>
          </a:xfrm>
        </p:spPr>
        <p:txBody>
          <a:bodyPr/>
          <a:lstStyle/>
          <a:p>
            <a:pPr algn="ctr">
              <a:defRPr/>
            </a:pPr>
            <a:r>
              <a:rPr lang="pl-PL" altLang="pl-PL" sz="3600" b="1" dirty="0">
                <a:latin typeface="+mn-lt"/>
              </a:rPr>
              <a:t>Jak przygotować prezentację</a:t>
            </a:r>
          </a:p>
        </p:txBody>
      </p:sp>
      <p:sp>
        <p:nvSpPr>
          <p:cNvPr id="2051" name="Rectangle 3"/>
          <p:cNvSpPr>
            <a:spLocks noGrp="1" noChangeArrowheads="1"/>
          </p:cNvSpPr>
          <p:nvPr>
            <p:ph type="subTitle" idx="1"/>
          </p:nvPr>
        </p:nvSpPr>
        <p:spPr>
          <a:xfrm>
            <a:off x="1115616" y="5805488"/>
            <a:ext cx="6761559" cy="671512"/>
          </a:xfrm>
        </p:spPr>
        <p:txBody>
          <a:bodyPr>
            <a:normAutofit/>
          </a:bodyPr>
          <a:lstStyle/>
          <a:p>
            <a:pPr algn="ctr" eaLnBrk="1" fontAlgn="auto" hangingPunct="1">
              <a:defRPr/>
            </a:pPr>
            <a:r>
              <a:rPr lang="pl-PL" altLang="pl-PL" dirty="0">
                <a:solidFill>
                  <a:schemeClr val="tx1">
                    <a:lumMod val="75000"/>
                  </a:schemeClr>
                </a:solidFill>
                <a:latin typeface="Arial" panose="020B0604020202020204" pitchFamily="34" charset="0"/>
                <a:cs typeface="Arial" panose="020B0604020202020204" pitchFamily="34" charset="0"/>
              </a:rPr>
              <a:t>Witek.Kranas@gmail.com</a:t>
            </a:r>
          </a:p>
        </p:txBody>
      </p:sp>
      <p:sp>
        <p:nvSpPr>
          <p:cNvPr id="14340" name="Text Box 5"/>
          <p:cNvSpPr txBox="1">
            <a:spLocks noChangeArrowheads="1"/>
          </p:cNvSpPr>
          <p:nvPr/>
        </p:nvSpPr>
        <p:spPr bwMode="auto">
          <a:xfrm>
            <a:off x="499862" y="1988840"/>
            <a:ext cx="799306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pl-PL" altLang="pl-PL" sz="2800" dirty="0">
                <a:solidFill>
                  <a:schemeClr val="folHlink"/>
                </a:solidFill>
                <a:latin typeface="Tahoma" panose="020B0604030504040204" pitchFamily="34" charset="0"/>
              </a:rPr>
              <a:t>Trochę w stylu Pecha Kucha (z jap. Notka Gadka)</a:t>
            </a:r>
            <a:r>
              <a:rPr lang="pl-PL" altLang="pl-PL" sz="2800" dirty="0">
                <a:solidFill>
                  <a:srgbClr val="CDDAFF"/>
                </a:solidFill>
                <a:latin typeface="Tahoma" panose="020B0604030504040204" pitchFamily="34" charset="0"/>
              </a:rPr>
              <a:t/>
            </a:r>
            <a:br>
              <a:rPr lang="pl-PL" altLang="pl-PL" sz="2800" dirty="0">
                <a:solidFill>
                  <a:srgbClr val="CDDAFF"/>
                </a:solidFill>
                <a:latin typeface="Tahoma" panose="020B0604030504040204" pitchFamily="34" charset="0"/>
              </a:rPr>
            </a:br>
            <a:r>
              <a:rPr lang="pl-PL" altLang="pl-PL" sz="2800" dirty="0">
                <a:solidFill>
                  <a:srgbClr val="CDDAFF"/>
                </a:solidFill>
                <a:latin typeface="Tahoma" panose="020B0604030504040204" pitchFamily="34" charset="0"/>
              </a:rPr>
              <a:t>20 sekund/slajd</a:t>
            </a:r>
            <a:br>
              <a:rPr lang="pl-PL" altLang="pl-PL" sz="2800" dirty="0">
                <a:solidFill>
                  <a:srgbClr val="CDDAFF"/>
                </a:solidFill>
                <a:latin typeface="Tahoma" panose="020B0604030504040204" pitchFamily="34" charset="0"/>
              </a:rPr>
            </a:br>
            <a:r>
              <a:rPr lang="pl-PL" altLang="pl-PL" sz="2800" dirty="0">
                <a:solidFill>
                  <a:srgbClr val="CDDAFF"/>
                </a:solidFill>
                <a:latin typeface="Tahoma" panose="020B0604030504040204" pitchFamily="34" charset="0"/>
              </a:rPr>
              <a:t>20 slajdów</a:t>
            </a:r>
          </a:p>
        </p:txBody>
      </p:sp>
      <p:pic>
        <p:nvPicPr>
          <p:cNvPr id="2" name="Obraz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2897362"/>
            <a:ext cx="1428750" cy="1428750"/>
          </a:xfrm>
          <a:prstGeom prst="rect">
            <a:avLst/>
          </a:prstGeom>
        </p:spPr>
      </p:pic>
    </p:spTree>
  </p:cSld>
  <p:clrMapOvr>
    <a:masterClrMapping/>
  </p:clrMapOvr>
  <p:transition advClick="0" advTm="20000">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528" y="115891"/>
            <a:ext cx="8820472" cy="1584325"/>
          </a:xfrm>
        </p:spPr>
        <p:txBody>
          <a:bodyPr/>
          <a:lstStyle/>
          <a:p>
            <a:pPr>
              <a:defRPr/>
            </a:pPr>
            <a:r>
              <a:rPr lang="pl-PL" altLang="pl-PL" dirty="0"/>
              <a:t>Ilustruj tekst grafiką, zdjęciami</a:t>
            </a:r>
          </a:p>
        </p:txBody>
      </p:sp>
      <p:sp>
        <p:nvSpPr>
          <p:cNvPr id="20483" name="Rectangle 3"/>
          <p:cNvSpPr>
            <a:spLocks noGrp="1" noChangeArrowheads="1"/>
          </p:cNvSpPr>
          <p:nvPr>
            <p:ph idx="1"/>
          </p:nvPr>
        </p:nvSpPr>
        <p:spPr>
          <a:xfrm>
            <a:off x="755651" y="2708276"/>
            <a:ext cx="2808288" cy="2520951"/>
          </a:xfrm>
        </p:spPr>
        <p:txBody>
          <a:bodyPr/>
          <a:lstStyle/>
          <a:p>
            <a:pPr marL="0" indent="0" algn="r">
              <a:buNone/>
              <a:defRPr/>
            </a:pPr>
            <a:r>
              <a:rPr lang="pl-PL" altLang="pl-PL" dirty="0"/>
              <a:t>Czasem nawet może nie być tekstu tylko grafika</a:t>
            </a:r>
          </a:p>
          <a:p>
            <a:pPr marL="0" indent="0">
              <a:defRPr/>
            </a:pPr>
            <a:endParaRPr lang="pl-PL" altLang="pl-PL" dirty="0"/>
          </a:p>
        </p:txBody>
      </p:sp>
      <p:sp>
        <p:nvSpPr>
          <p:cNvPr id="2" name="Symbol zastępczy daty 1"/>
          <p:cNvSpPr>
            <a:spLocks noGrp="1"/>
          </p:cNvSpPr>
          <p:nvPr>
            <p:ph type="dt" sz="half" idx="10"/>
          </p:nvPr>
        </p:nvSpPr>
        <p:spPr/>
        <p:txBody>
          <a:bodyPr/>
          <a:lstStyle/>
          <a:p>
            <a:pPr>
              <a:defRPr/>
            </a:pPr>
            <a:fld id="{1383F29A-59CF-4177-AC88-1C4E1867E14D}" type="datetime1">
              <a:rPr lang="pl-PL" smtClean="0"/>
              <a:t>2015-02-27</a:t>
            </a:fld>
            <a:endParaRPr lang="en-US" dirty="0"/>
          </a:p>
        </p:txBody>
      </p:sp>
      <p:sp>
        <p:nvSpPr>
          <p:cNvPr id="32771"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507BD0F6-5DAC-4877-9BE4-F0CD74C594A4}" type="slidenum">
              <a:rPr lang="pl-PL" altLang="pl-PL" sz="1100">
                <a:latin typeface="Arial" panose="020B0604020202020204" pitchFamily="34" charset="0"/>
              </a:rPr>
              <a:pPr>
                <a:spcBef>
                  <a:spcPct val="0"/>
                </a:spcBef>
                <a:spcAft>
                  <a:spcPct val="0"/>
                </a:spcAft>
                <a:buClrTx/>
                <a:buFontTx/>
                <a:buNone/>
              </a:pPr>
              <a:t>10</a:t>
            </a:fld>
            <a:endParaRPr lang="pl-PL" altLang="pl-PL" sz="1100">
              <a:latin typeface="Arial" panose="020B0604020202020204" pitchFamily="34" charset="0"/>
            </a:endParaRPr>
          </a:p>
        </p:txBody>
      </p:sp>
      <p:pic>
        <p:nvPicPr>
          <p:cNvPr id="32773" name="Picture 7" descr="P83100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277" y="2065685"/>
            <a:ext cx="4951413" cy="381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20000">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79389" y="277817"/>
            <a:ext cx="7345363" cy="1139825"/>
          </a:xfrm>
        </p:spPr>
        <p:txBody>
          <a:bodyPr/>
          <a:lstStyle/>
          <a:p>
            <a:pPr>
              <a:defRPr/>
            </a:pPr>
            <a:r>
              <a:rPr lang="pl-PL" altLang="pl-PL"/>
              <a:t>Wypróbuj animację</a:t>
            </a:r>
          </a:p>
        </p:txBody>
      </p:sp>
      <p:sp>
        <p:nvSpPr>
          <p:cNvPr id="2" name="Rectangle 3"/>
          <p:cNvSpPr>
            <a:spLocks noGrp="1" noChangeArrowheads="1"/>
          </p:cNvSpPr>
          <p:nvPr>
            <p:ph idx="1"/>
          </p:nvPr>
        </p:nvSpPr>
        <p:spPr>
          <a:xfrm>
            <a:off x="1403351" y="1873499"/>
            <a:ext cx="6553200" cy="433139"/>
          </a:xfrm>
        </p:spPr>
        <p:txBody>
          <a:bodyPr/>
          <a:lstStyle/>
          <a:p>
            <a:pPr marL="0" indent="0">
              <a:buNone/>
              <a:defRPr/>
            </a:pPr>
            <a:r>
              <a:rPr lang="pl-PL" altLang="pl-PL" dirty="0"/>
              <a:t>Animować można teksty i obrazki</a:t>
            </a:r>
          </a:p>
        </p:txBody>
      </p:sp>
      <p:sp>
        <p:nvSpPr>
          <p:cNvPr id="3" name="Symbol zastępczy daty 2"/>
          <p:cNvSpPr>
            <a:spLocks noGrp="1"/>
          </p:cNvSpPr>
          <p:nvPr>
            <p:ph type="dt" sz="half" idx="10"/>
          </p:nvPr>
        </p:nvSpPr>
        <p:spPr/>
        <p:txBody>
          <a:bodyPr/>
          <a:lstStyle/>
          <a:p>
            <a:pPr>
              <a:defRPr/>
            </a:pPr>
            <a:fld id="{E6693253-233F-4A1C-9B26-F29FFA459F67}" type="datetime1">
              <a:rPr lang="pl-PL" smtClean="0"/>
              <a:t>2015-02-27</a:t>
            </a:fld>
            <a:endParaRPr lang="en-US" dirty="0"/>
          </a:p>
        </p:txBody>
      </p:sp>
      <p:sp>
        <p:nvSpPr>
          <p:cNvPr id="34819"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35EDB371-F5DA-4B21-9F97-55106D5DF0A6}" type="slidenum">
              <a:rPr lang="pl-PL" altLang="pl-PL" sz="1100">
                <a:latin typeface="Arial" panose="020B0604020202020204" pitchFamily="34" charset="0"/>
              </a:rPr>
              <a:pPr>
                <a:spcBef>
                  <a:spcPct val="0"/>
                </a:spcBef>
                <a:spcAft>
                  <a:spcPct val="0"/>
                </a:spcAft>
                <a:buClrTx/>
                <a:buFontTx/>
                <a:buNone/>
              </a:pPr>
              <a:t>11</a:t>
            </a:fld>
            <a:endParaRPr lang="pl-PL" altLang="pl-PL" sz="1100">
              <a:latin typeface="Arial" panose="020B0604020202020204" pitchFamily="34" charset="0"/>
            </a:endParaRPr>
          </a:p>
        </p:txBody>
      </p:sp>
      <p:pic>
        <p:nvPicPr>
          <p:cNvPr id="23556" name="Picture 4" descr="P8310026c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9" y="2420941"/>
            <a:ext cx="4321175" cy="35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Text Box 5"/>
          <p:cNvSpPr txBox="1">
            <a:spLocks noChangeArrowheads="1"/>
          </p:cNvSpPr>
          <p:nvPr/>
        </p:nvSpPr>
        <p:spPr bwMode="auto">
          <a:xfrm>
            <a:off x="1403354" y="2924177"/>
            <a:ext cx="13684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50000"/>
              </a:spcBef>
              <a:spcAft>
                <a:spcPct val="0"/>
              </a:spcAft>
              <a:buClrTx/>
              <a:buFontTx/>
              <a:buNone/>
            </a:pPr>
            <a:r>
              <a:rPr lang="pl-PL" altLang="pl-PL" sz="3200">
                <a:solidFill>
                  <a:schemeClr val="folHlink"/>
                </a:solidFill>
                <a:latin typeface="Tahoma" panose="020B0604030504040204" pitchFamily="34" charset="0"/>
              </a:rPr>
              <a:t>Ale nie za dużo!</a:t>
            </a:r>
          </a:p>
        </p:txBody>
      </p:sp>
    </p:spTree>
  </p:cSld>
  <p:clrMapOvr>
    <a:masterClrMapping/>
  </p:clrMapOvr>
  <p:transition advClick="0" advTm="20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accel="50000" decel="50000" fill="hold" grpId="0" nodeType="withEffect">
                                  <p:stCondLst>
                                    <p:cond delay="0"/>
                                  </p:stCondLst>
                                  <p:iterate type="wd">
                                    <p:tmPct val="12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2000" fill="hold"/>
                                        <p:tgtEl>
                                          <p:spTgt spid="2355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pl-PL" altLang="pl-PL"/>
              <a:t>Dodaj więcej ilustracji</a:t>
            </a:r>
          </a:p>
        </p:txBody>
      </p:sp>
      <p:sp>
        <p:nvSpPr>
          <p:cNvPr id="2" name="Symbol zastępczy daty 1"/>
          <p:cNvSpPr>
            <a:spLocks noGrp="1"/>
          </p:cNvSpPr>
          <p:nvPr>
            <p:ph type="dt" sz="half" idx="10"/>
          </p:nvPr>
        </p:nvSpPr>
        <p:spPr/>
        <p:txBody>
          <a:bodyPr/>
          <a:lstStyle/>
          <a:p>
            <a:pPr>
              <a:defRPr/>
            </a:pPr>
            <a:fld id="{4E52F76F-2D74-4947-8A54-62593F6B6DFB}" type="datetime1">
              <a:rPr lang="pl-PL" smtClean="0"/>
              <a:t>2015-02-27</a:t>
            </a:fld>
            <a:endParaRPr lang="en-US" dirty="0"/>
          </a:p>
        </p:txBody>
      </p:sp>
      <p:sp>
        <p:nvSpPr>
          <p:cNvPr id="36867"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8BBE2726-2A4B-4B89-A9D6-6175EB28D257}" type="slidenum">
              <a:rPr lang="pl-PL" altLang="pl-PL" sz="1100">
                <a:latin typeface="Arial" panose="020B0604020202020204" pitchFamily="34" charset="0"/>
              </a:rPr>
              <a:pPr>
                <a:spcBef>
                  <a:spcPct val="0"/>
                </a:spcBef>
                <a:spcAft>
                  <a:spcPct val="0"/>
                </a:spcAft>
                <a:buClrTx/>
                <a:buFontTx/>
                <a:buNone/>
              </a:pPr>
              <a:t>12</a:t>
            </a:fld>
            <a:endParaRPr lang="pl-PL" altLang="pl-PL" sz="1100">
              <a:latin typeface="Arial" panose="020B0604020202020204" pitchFamily="34" charset="0"/>
            </a:endParaRPr>
          </a:p>
        </p:txBody>
      </p:sp>
      <p:pic>
        <p:nvPicPr>
          <p:cNvPr id="36868" name="Picture 4" descr="KP-Klopfer-023c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1773241"/>
            <a:ext cx="5295900" cy="406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P8310026cb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800226"/>
            <a:ext cx="1252539"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Text Box 7"/>
          <p:cNvSpPr txBox="1">
            <a:spLocks noChangeArrowheads="1"/>
          </p:cNvSpPr>
          <p:nvPr/>
        </p:nvSpPr>
        <p:spPr bwMode="auto">
          <a:xfrm>
            <a:off x="2555878" y="1700214"/>
            <a:ext cx="13684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50000"/>
              </a:spcBef>
              <a:spcAft>
                <a:spcPct val="0"/>
              </a:spcAft>
              <a:buClrTx/>
              <a:buFontTx/>
              <a:buNone/>
            </a:pPr>
            <a:r>
              <a:rPr lang="pl-PL" altLang="pl-PL" sz="3200">
                <a:solidFill>
                  <a:schemeClr val="folHlink"/>
                </a:solidFill>
                <a:latin typeface="Tahoma" panose="020B0604030504040204" pitchFamily="34" charset="0"/>
              </a:rPr>
              <a:t>Ale nie za dużo!</a:t>
            </a:r>
          </a:p>
        </p:txBody>
      </p:sp>
      <p:pic>
        <p:nvPicPr>
          <p:cNvPr id="29704" name="Picture 8" descr="P8310033cb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3728" y="1773242"/>
            <a:ext cx="2351088"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20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path" presetSubtype="0" accel="50000" decel="50000" fill="hold" nodeType="withEffect">
                                  <p:stCondLst>
                                    <p:cond delay="0"/>
                                  </p:stCondLst>
                                  <p:childTnLst>
                                    <p:animMotion origin="layout" path="M -3.88889E-6 1.11111E-6 L 0.99757 0.68796 " pathEditMode="relative" rAng="0" ptsTypes="AA">
                                      <p:cBhvr>
                                        <p:cTn id="6" dur="3000" fill="hold"/>
                                        <p:tgtEl>
                                          <p:spTgt spid="29704"/>
                                        </p:tgtEl>
                                        <p:attrNameLst>
                                          <p:attrName>ppt_x</p:attrName>
                                          <p:attrName>ppt_y</p:attrName>
                                        </p:attrNameLst>
                                      </p:cBhvr>
                                      <p:rCtr x="49878" y="3439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23529" y="116632"/>
            <a:ext cx="8568060" cy="1143000"/>
          </a:xfrm>
        </p:spPr>
        <p:txBody>
          <a:bodyPr/>
          <a:lstStyle/>
          <a:p>
            <a:pPr>
              <a:defRPr/>
            </a:pPr>
            <a:r>
              <a:rPr lang="pl-PL" altLang="pl-PL" dirty="0"/>
              <a:t>Sprawdź jak to się prezentuje</a:t>
            </a:r>
          </a:p>
        </p:txBody>
      </p:sp>
      <p:sp>
        <p:nvSpPr>
          <p:cNvPr id="21507" name="Rectangle 3"/>
          <p:cNvSpPr>
            <a:spLocks noGrp="1" noChangeArrowheads="1"/>
          </p:cNvSpPr>
          <p:nvPr>
            <p:ph idx="1"/>
          </p:nvPr>
        </p:nvSpPr>
        <p:spPr>
          <a:xfrm>
            <a:off x="900433" y="1340768"/>
            <a:ext cx="7920039" cy="5178425"/>
          </a:xfrm>
        </p:spPr>
        <p:txBody>
          <a:bodyPr/>
          <a:lstStyle/>
          <a:p>
            <a:pPr marL="0" indent="0">
              <a:buNone/>
              <a:defRPr/>
            </a:pPr>
            <a:r>
              <a:rPr lang="pl-PL" altLang="pl-PL" dirty="0"/>
              <a:t>Przy okazji opanuj sterowanie.</a:t>
            </a:r>
          </a:p>
          <a:p>
            <a:pPr eaLnBrk="1" fontAlgn="auto" hangingPunct="1">
              <a:defRPr/>
            </a:pPr>
            <a:r>
              <a:rPr lang="pl-PL" altLang="pl-PL" sz="2600" dirty="0">
                <a:solidFill>
                  <a:srgbClr val="CDDAFF"/>
                </a:solidFill>
              </a:rPr>
              <a:t>F5</a:t>
            </a:r>
            <a:r>
              <a:rPr lang="pl-PL" altLang="pl-PL" sz="2600" dirty="0"/>
              <a:t> – uruchomienie prezentacji</a:t>
            </a:r>
          </a:p>
          <a:p>
            <a:pPr eaLnBrk="1" fontAlgn="auto" hangingPunct="1">
              <a:defRPr/>
            </a:pPr>
            <a:r>
              <a:rPr lang="pl-PL" altLang="pl-PL" sz="2600" dirty="0" err="1">
                <a:solidFill>
                  <a:srgbClr val="CDDAFF"/>
                </a:solidFill>
              </a:rPr>
              <a:t>Shift</a:t>
            </a:r>
            <a:r>
              <a:rPr lang="pl-PL" altLang="pl-PL" sz="2600" dirty="0">
                <a:solidFill>
                  <a:srgbClr val="CDDAFF"/>
                </a:solidFill>
              </a:rPr>
              <a:t> F5 </a:t>
            </a:r>
            <a:r>
              <a:rPr lang="pl-PL" altLang="pl-PL" sz="2600" dirty="0"/>
              <a:t>– uruchomienie od aktualnego slajdu</a:t>
            </a:r>
          </a:p>
          <a:p>
            <a:pPr eaLnBrk="1" fontAlgn="auto" hangingPunct="1">
              <a:defRPr/>
            </a:pPr>
            <a:r>
              <a:rPr lang="pl-PL" altLang="pl-PL" sz="2600" dirty="0">
                <a:solidFill>
                  <a:srgbClr val="CDDAFF"/>
                </a:solidFill>
              </a:rPr>
              <a:t>Escape</a:t>
            </a:r>
            <a:r>
              <a:rPr lang="pl-PL" altLang="pl-PL" sz="2600" dirty="0"/>
              <a:t> – zatrzymanie, wyjście z prezentacji</a:t>
            </a:r>
          </a:p>
          <a:p>
            <a:pPr eaLnBrk="1" fontAlgn="auto" hangingPunct="1">
              <a:defRPr/>
            </a:pPr>
            <a:r>
              <a:rPr lang="pl-PL" altLang="pl-PL" sz="2600" b="1" dirty="0">
                <a:solidFill>
                  <a:srgbClr val="CDDAFF"/>
                </a:solidFill>
                <a:sym typeface="Symbol" pitchFamily="18" charset="2"/>
              </a:rPr>
              <a:t>  </a:t>
            </a:r>
            <a:r>
              <a:rPr lang="pl-PL" altLang="pl-PL" sz="2600" dirty="0">
                <a:sym typeface="Symbol" pitchFamily="18" charset="2"/>
              </a:rPr>
              <a:t>– następny efekt, slajd (do przodu)</a:t>
            </a:r>
          </a:p>
          <a:p>
            <a:pPr eaLnBrk="1" fontAlgn="auto" hangingPunct="1">
              <a:defRPr/>
            </a:pPr>
            <a:r>
              <a:rPr lang="pl-PL" altLang="pl-PL" sz="2600" b="1" dirty="0">
                <a:solidFill>
                  <a:srgbClr val="CDDAFF"/>
                </a:solidFill>
                <a:sym typeface="Symbol" pitchFamily="18" charset="2"/>
              </a:rPr>
              <a:t>  </a:t>
            </a:r>
            <a:r>
              <a:rPr lang="pl-PL" altLang="pl-PL" sz="2600" dirty="0">
                <a:sym typeface="Symbol" pitchFamily="18" charset="2"/>
              </a:rPr>
              <a:t>– do tyłu</a:t>
            </a:r>
          </a:p>
          <a:p>
            <a:pPr marL="0" indent="0">
              <a:buNone/>
              <a:defRPr/>
            </a:pPr>
            <a:r>
              <a:rPr lang="pl-PL" altLang="pl-PL" sz="2800" dirty="0">
                <a:solidFill>
                  <a:schemeClr val="folHlink"/>
                </a:solidFill>
                <a:sym typeface="Symbol" pitchFamily="18" charset="2"/>
              </a:rPr>
              <a:t>Jeśli poruszysz myszką to pojawi się podręczne, obrazkowe menu. Wypróbuj je. Możesz coś na slajdzie podkreślić.</a:t>
            </a:r>
          </a:p>
        </p:txBody>
      </p:sp>
      <p:sp>
        <p:nvSpPr>
          <p:cNvPr id="2" name="Symbol zastępczy daty 1"/>
          <p:cNvSpPr>
            <a:spLocks noGrp="1"/>
          </p:cNvSpPr>
          <p:nvPr>
            <p:ph type="dt" sz="half" idx="10"/>
          </p:nvPr>
        </p:nvSpPr>
        <p:spPr/>
        <p:txBody>
          <a:bodyPr/>
          <a:lstStyle/>
          <a:p>
            <a:pPr>
              <a:defRPr/>
            </a:pPr>
            <a:fld id="{939B8254-1E49-4A1C-8EFB-ED680018FAED}" type="datetime1">
              <a:rPr lang="pl-PL" smtClean="0"/>
              <a:t>2015-02-27</a:t>
            </a:fld>
            <a:endParaRPr lang="en-US" dirty="0"/>
          </a:p>
        </p:txBody>
      </p:sp>
      <p:sp>
        <p:nvSpPr>
          <p:cNvPr id="38915"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27C29EBB-1AFB-4458-BECA-2C869A3632AF}" type="slidenum">
              <a:rPr lang="pl-PL" altLang="pl-PL" sz="1100">
                <a:latin typeface="Arial" panose="020B0604020202020204" pitchFamily="34" charset="0"/>
              </a:rPr>
              <a:pPr>
                <a:spcBef>
                  <a:spcPct val="0"/>
                </a:spcBef>
                <a:spcAft>
                  <a:spcPct val="0"/>
                </a:spcAft>
                <a:buClrTx/>
                <a:buFontTx/>
                <a:buNone/>
              </a:pPr>
              <a:t>13</a:t>
            </a:fld>
            <a:endParaRPr lang="pl-PL" altLang="pl-PL" sz="1100">
              <a:latin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21509" name="Ink 5"/>
              <p14:cNvContentPartPr>
                <a14:cpLocks xmlns:a14="http://schemas.microsoft.com/office/drawing/2010/main" noRot="1" noChangeAspect="1" noEditPoints="1" noChangeArrowheads="1" noChangeShapeType="1"/>
              </p14:cNvContentPartPr>
              <p14:nvPr/>
            </p14:nvContentPartPr>
            <p14:xfrm>
              <a:off x="933105" y="5805264"/>
              <a:ext cx="2305051" cy="19051"/>
            </p14:xfrm>
          </p:contentPart>
        </mc:Choice>
        <mc:Fallback xmlns="">
          <p:pic>
            <p:nvPicPr>
              <p:cNvPr id="21509" name="Ink 5"/>
              <p:cNvPicPr>
                <a:picLocks noRot="1" noChangeAspect="1" noEditPoints="1" noChangeArrowheads="1" noChangeShapeType="1"/>
              </p:cNvPicPr>
              <p:nvPr/>
            </p:nvPicPr>
            <p:blipFill>
              <a:blip r:embed="rId4"/>
              <a:stretch>
                <a:fillRect/>
              </a:stretch>
            </p:blipFill>
            <p:spPr>
              <a:xfrm>
                <a:off x="915465" y="5787312"/>
                <a:ext cx="2340331" cy="5495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1510" name="Ink 6"/>
              <p14:cNvContentPartPr>
                <a14:cpLocks xmlns:a14="http://schemas.microsoft.com/office/drawing/2010/main" noRot="1" noChangeAspect="1" noEditPoints="1" noChangeArrowheads="1" noChangeShapeType="1"/>
              </p14:cNvContentPartPr>
              <p14:nvPr/>
            </p14:nvContentPartPr>
            <p14:xfrm>
              <a:off x="5652120" y="5364311"/>
              <a:ext cx="3097213" cy="96837"/>
            </p14:xfrm>
          </p:contentPart>
        </mc:Choice>
        <mc:Fallback xmlns="">
          <p:pic>
            <p:nvPicPr>
              <p:cNvPr id="21510" name="Ink 6"/>
              <p:cNvPicPr>
                <a:picLocks noRot="1" noChangeAspect="1" noEditPoints="1" noChangeArrowheads="1" noChangeShapeType="1"/>
              </p:cNvPicPr>
              <p:nvPr/>
            </p:nvPicPr>
            <p:blipFill>
              <a:blip r:embed="rId6"/>
              <a:stretch>
                <a:fillRect/>
              </a:stretch>
            </p:blipFill>
            <p:spPr>
              <a:xfrm>
                <a:off x="5634481" y="5346672"/>
                <a:ext cx="3132490" cy="132116"/>
              </a:xfrm>
              <a:prstGeom prst="rect">
                <a:avLst/>
              </a:prstGeom>
            </p:spPr>
          </p:pic>
        </mc:Fallback>
      </mc:AlternateContent>
    </p:spTree>
  </p:cSld>
  <p:clrMapOvr>
    <a:masterClrMapping/>
  </p:clrMapOvr>
  <p:transition advClick="0" advTm="20000">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defRPr/>
            </a:pPr>
            <a:r>
              <a:rPr lang="pl-PL" altLang="pl-PL"/>
              <a:t>Popraw błędy</a:t>
            </a:r>
          </a:p>
        </p:txBody>
      </p:sp>
      <p:sp>
        <p:nvSpPr>
          <p:cNvPr id="27651" name="Rectangle 3"/>
          <p:cNvSpPr>
            <a:spLocks noGrp="1" noChangeArrowheads="1"/>
          </p:cNvSpPr>
          <p:nvPr>
            <p:ph idx="1"/>
          </p:nvPr>
        </p:nvSpPr>
        <p:spPr>
          <a:xfrm>
            <a:off x="1403351" y="2132856"/>
            <a:ext cx="7632700" cy="4098085"/>
          </a:xfrm>
        </p:spPr>
        <p:txBody>
          <a:bodyPr/>
          <a:lstStyle/>
          <a:p>
            <a:pPr marL="0" indent="0">
              <a:lnSpc>
                <a:spcPct val="105000"/>
              </a:lnSpc>
              <a:spcBef>
                <a:spcPct val="40000"/>
              </a:spcBef>
              <a:buNone/>
              <a:defRPr/>
            </a:pPr>
            <a:r>
              <a:rPr lang="pl-PL" altLang="pl-PL" sz="2800" dirty="0" smtClean="0"/>
              <a:t>Przeczytaj </a:t>
            </a:r>
            <a:r>
              <a:rPr lang="pl-PL" altLang="pl-PL" sz="2800" dirty="0"/>
              <a:t>parę razy uważnie wszystkie teksty na slajdach – czy nie ma literówek, czy nie brakuje wyrazów, czy na końcu wiersza nie zostało jakieś i.</a:t>
            </a:r>
          </a:p>
          <a:p>
            <a:pPr marL="0" indent="0">
              <a:lnSpc>
                <a:spcPct val="105000"/>
              </a:lnSpc>
              <a:spcBef>
                <a:spcPct val="40000"/>
              </a:spcBef>
              <a:buNone/>
              <a:defRPr/>
            </a:pPr>
            <a:r>
              <a:rPr lang="pl-PL" altLang="pl-PL" sz="2800" dirty="0" smtClean="0"/>
              <a:t>Tu </a:t>
            </a:r>
            <a:r>
              <a:rPr lang="pl-PL" altLang="pl-PL" sz="2800" dirty="0"/>
              <a:t>nie ma niestety twardej spacji, trzeba wymusić przed spójnikiem przejście do następnego wiersza naciskając </a:t>
            </a:r>
            <a:r>
              <a:rPr lang="pl-PL" altLang="pl-PL" sz="2800" dirty="0" err="1">
                <a:solidFill>
                  <a:srgbClr val="CDDAFF"/>
                </a:solidFill>
              </a:rPr>
              <a:t>Shift</a:t>
            </a:r>
            <a:r>
              <a:rPr lang="pl-PL" altLang="pl-PL" sz="2800" dirty="0"/>
              <a:t> i </a:t>
            </a:r>
            <a:r>
              <a:rPr lang="pl-PL" altLang="pl-PL" sz="2800" dirty="0" err="1">
                <a:solidFill>
                  <a:srgbClr val="CDDAFF"/>
                </a:solidFill>
              </a:rPr>
              <a:t>Enter</a:t>
            </a:r>
            <a:r>
              <a:rPr lang="pl-PL" altLang="pl-PL" sz="2800" dirty="0"/>
              <a:t>.</a:t>
            </a:r>
          </a:p>
        </p:txBody>
      </p:sp>
      <p:sp>
        <p:nvSpPr>
          <p:cNvPr id="2" name="Symbol zastępczy daty 1"/>
          <p:cNvSpPr>
            <a:spLocks noGrp="1"/>
          </p:cNvSpPr>
          <p:nvPr>
            <p:ph type="dt" sz="half" idx="10"/>
          </p:nvPr>
        </p:nvSpPr>
        <p:spPr/>
        <p:txBody>
          <a:bodyPr/>
          <a:lstStyle/>
          <a:p>
            <a:pPr>
              <a:defRPr/>
            </a:pPr>
            <a:fld id="{56C3E847-03E4-4FBE-807B-F6B99BF7050B}" type="datetime1">
              <a:rPr lang="pl-PL" smtClean="0"/>
              <a:t>2015-02-27</a:t>
            </a:fld>
            <a:endParaRPr lang="en-US" dirty="0"/>
          </a:p>
        </p:txBody>
      </p:sp>
      <p:sp>
        <p:nvSpPr>
          <p:cNvPr id="40963"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3785EF5E-141C-40BE-871D-E9113F476003}" type="slidenum">
              <a:rPr lang="pl-PL" altLang="pl-PL" sz="1100">
                <a:latin typeface="Arial" panose="020B0604020202020204" pitchFamily="34" charset="0"/>
              </a:rPr>
              <a:pPr>
                <a:spcBef>
                  <a:spcPct val="0"/>
                </a:spcBef>
                <a:spcAft>
                  <a:spcPct val="0"/>
                </a:spcAft>
                <a:buClrTx/>
                <a:buFontTx/>
                <a:buNone/>
              </a:pPr>
              <a:t>14</a:t>
            </a:fld>
            <a:endParaRPr lang="pl-PL" altLang="pl-PL" sz="1100">
              <a:latin typeface="Arial" panose="020B0604020202020204" pitchFamily="34" charset="0"/>
            </a:endParaRPr>
          </a:p>
        </p:txBody>
      </p:sp>
    </p:spTree>
  </p:cSld>
  <p:clrMapOvr>
    <a:masterClrMapping/>
  </p:clrMapOvr>
  <p:transition advClick="0" advTm="20000">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pl-PL" altLang="pl-PL"/>
              <a:t>Dodaj strony notatek</a:t>
            </a:r>
          </a:p>
        </p:txBody>
      </p:sp>
      <p:sp>
        <p:nvSpPr>
          <p:cNvPr id="22531" name="Rectangle 3"/>
          <p:cNvSpPr>
            <a:spLocks noGrp="1" noChangeArrowheads="1"/>
          </p:cNvSpPr>
          <p:nvPr>
            <p:ph idx="1"/>
          </p:nvPr>
        </p:nvSpPr>
        <p:spPr>
          <a:xfrm>
            <a:off x="1260476" y="2132856"/>
            <a:ext cx="7920039" cy="3955210"/>
          </a:xfrm>
        </p:spPr>
        <p:txBody>
          <a:bodyPr/>
          <a:lstStyle/>
          <a:p>
            <a:pPr marL="0" indent="0">
              <a:buNone/>
              <a:defRPr/>
            </a:pPr>
            <a:r>
              <a:rPr lang="pl-PL" altLang="pl-PL" dirty="0"/>
              <a:t>Notatki powinny zawierać plan tego co będziesz mówić.</a:t>
            </a:r>
          </a:p>
          <a:p>
            <a:pPr marL="0" indent="0">
              <a:spcBef>
                <a:spcPct val="40000"/>
              </a:spcBef>
              <a:buNone/>
              <a:defRPr/>
            </a:pPr>
            <a:r>
              <a:rPr lang="pl-PL" altLang="pl-PL" sz="2800" dirty="0" smtClean="0"/>
              <a:t>Można </a:t>
            </a:r>
            <a:r>
              <a:rPr lang="pl-PL" altLang="pl-PL" sz="2800" dirty="0"/>
              <a:t>je wypełniać pod slajdem, w polu, </a:t>
            </a:r>
            <a:br>
              <a:rPr lang="pl-PL" altLang="pl-PL" sz="2800" dirty="0"/>
            </a:br>
            <a:r>
              <a:rPr lang="pl-PL" altLang="pl-PL" sz="2800" dirty="0"/>
              <a:t>w którym jest napis </a:t>
            </a:r>
            <a:r>
              <a:rPr lang="pl-PL" altLang="pl-PL" sz="2800" dirty="0">
                <a:solidFill>
                  <a:srgbClr val="CDDAFF"/>
                </a:solidFill>
              </a:rPr>
              <a:t>Kliknij, aby dodać notatki</a:t>
            </a:r>
            <a:r>
              <a:rPr lang="pl-PL" altLang="pl-PL" sz="2800" i="1" dirty="0"/>
              <a:t>.</a:t>
            </a:r>
          </a:p>
          <a:p>
            <a:pPr marL="0" indent="0">
              <a:spcBef>
                <a:spcPct val="40000"/>
              </a:spcBef>
              <a:buNone/>
              <a:defRPr/>
            </a:pPr>
            <a:r>
              <a:rPr lang="pl-PL" altLang="pl-PL" sz="2800" dirty="0" smtClean="0"/>
              <a:t>Można </a:t>
            </a:r>
            <a:r>
              <a:rPr lang="pl-PL" altLang="pl-PL" sz="2800" dirty="0"/>
              <a:t>też wejść do specjalnego widoku:</a:t>
            </a:r>
            <a:br>
              <a:rPr lang="pl-PL" altLang="pl-PL" sz="2800" dirty="0"/>
            </a:br>
            <a:r>
              <a:rPr lang="pl-PL" altLang="pl-PL" sz="2800" dirty="0">
                <a:solidFill>
                  <a:srgbClr val="CDDAFF"/>
                </a:solidFill>
              </a:rPr>
              <a:t>Widok | Strona notatek</a:t>
            </a:r>
            <a:r>
              <a:rPr lang="pl-PL" altLang="pl-PL" sz="2800" dirty="0"/>
              <a:t>.</a:t>
            </a:r>
          </a:p>
          <a:p>
            <a:pPr marL="0" indent="0">
              <a:spcBef>
                <a:spcPct val="40000"/>
              </a:spcBef>
              <a:buNone/>
              <a:defRPr/>
            </a:pPr>
            <a:r>
              <a:rPr lang="pl-PL" altLang="pl-PL" sz="2800" dirty="0" smtClean="0"/>
              <a:t>Na </a:t>
            </a:r>
            <a:r>
              <a:rPr lang="pl-PL" altLang="pl-PL" sz="2800" dirty="0"/>
              <a:t>koniec, strony notatek wydrukuj (wybierz </a:t>
            </a:r>
            <a:br>
              <a:rPr lang="pl-PL" altLang="pl-PL" sz="2800" dirty="0"/>
            </a:br>
            <a:r>
              <a:rPr lang="pl-PL" altLang="pl-PL" sz="2800" dirty="0"/>
              <a:t>w polu </a:t>
            </a:r>
            <a:r>
              <a:rPr lang="pl-PL" altLang="pl-PL" sz="2800" dirty="0">
                <a:solidFill>
                  <a:srgbClr val="CDDAFF"/>
                </a:solidFill>
              </a:rPr>
              <a:t>Drukuj</a:t>
            </a:r>
            <a:r>
              <a:rPr lang="pl-PL" altLang="pl-PL" sz="2800" dirty="0"/>
              <a:t> nie </a:t>
            </a:r>
            <a:r>
              <a:rPr lang="pl-PL" altLang="pl-PL" sz="2800" dirty="0">
                <a:solidFill>
                  <a:srgbClr val="CDDAFF"/>
                </a:solidFill>
              </a:rPr>
              <a:t>Slajdy</a:t>
            </a:r>
            <a:r>
              <a:rPr lang="pl-PL" altLang="pl-PL" sz="2800" dirty="0"/>
              <a:t> a </a:t>
            </a:r>
            <a:r>
              <a:rPr lang="pl-PL" altLang="pl-PL" sz="2800" dirty="0">
                <a:solidFill>
                  <a:srgbClr val="CDDAFF"/>
                </a:solidFill>
              </a:rPr>
              <a:t>Strony notatek</a:t>
            </a:r>
            <a:r>
              <a:rPr lang="pl-PL" altLang="pl-PL" sz="2800" dirty="0"/>
              <a:t>).</a:t>
            </a:r>
          </a:p>
        </p:txBody>
      </p:sp>
      <p:sp>
        <p:nvSpPr>
          <p:cNvPr id="2" name="Symbol zastępczy daty 1"/>
          <p:cNvSpPr>
            <a:spLocks noGrp="1"/>
          </p:cNvSpPr>
          <p:nvPr>
            <p:ph type="dt" sz="half" idx="10"/>
          </p:nvPr>
        </p:nvSpPr>
        <p:spPr/>
        <p:txBody>
          <a:bodyPr/>
          <a:lstStyle/>
          <a:p>
            <a:pPr>
              <a:defRPr/>
            </a:pPr>
            <a:fld id="{13A71E64-6482-40CD-8BAC-7051C1ACFDF2}" type="datetime1">
              <a:rPr lang="pl-PL" smtClean="0"/>
              <a:t>2015-02-27</a:t>
            </a:fld>
            <a:endParaRPr lang="en-US" dirty="0"/>
          </a:p>
        </p:txBody>
      </p:sp>
      <p:sp>
        <p:nvSpPr>
          <p:cNvPr id="43011"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656E660D-2FAB-40AA-8BAE-06EDA661E041}" type="slidenum">
              <a:rPr lang="pl-PL" altLang="pl-PL" sz="1100">
                <a:latin typeface="Arial" panose="020B0604020202020204" pitchFamily="34" charset="0"/>
              </a:rPr>
              <a:pPr>
                <a:spcBef>
                  <a:spcPct val="0"/>
                </a:spcBef>
                <a:spcAft>
                  <a:spcPct val="0"/>
                </a:spcAft>
                <a:buClrTx/>
                <a:buFontTx/>
                <a:buNone/>
              </a:pPr>
              <a:t>15</a:t>
            </a:fld>
            <a:endParaRPr lang="pl-PL" altLang="pl-PL" sz="1100">
              <a:latin typeface="Arial" panose="020B0604020202020204" pitchFamily="34" charset="0"/>
            </a:endParaRPr>
          </a:p>
        </p:txBody>
      </p:sp>
    </p:spTree>
  </p:cSld>
  <p:clrMapOvr>
    <a:masterClrMapping/>
  </p:clrMapOvr>
  <p:transition advClick="0" advTm="20000">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pl-PL" altLang="pl-PL"/>
              <a:t>Naucz się prezentacji</a:t>
            </a:r>
          </a:p>
        </p:txBody>
      </p:sp>
      <p:sp>
        <p:nvSpPr>
          <p:cNvPr id="24579" name="Rectangle 3"/>
          <p:cNvSpPr>
            <a:spLocks noGrp="1" noChangeArrowheads="1"/>
          </p:cNvSpPr>
          <p:nvPr>
            <p:ph idx="1"/>
          </p:nvPr>
        </p:nvSpPr>
        <p:spPr>
          <a:xfrm>
            <a:off x="973141" y="2060848"/>
            <a:ext cx="7920037" cy="4070080"/>
          </a:xfrm>
        </p:spPr>
        <p:txBody>
          <a:bodyPr/>
          <a:lstStyle/>
          <a:p>
            <a:pPr>
              <a:lnSpc>
                <a:spcPct val="105000"/>
              </a:lnSpc>
              <a:defRPr/>
            </a:pPr>
            <a:r>
              <a:rPr lang="pl-PL" altLang="pl-PL" dirty="0"/>
              <a:t>Powtórz swoją prezentację 3 razy.</a:t>
            </a:r>
          </a:p>
          <a:p>
            <a:pPr>
              <a:lnSpc>
                <a:spcPct val="105000"/>
              </a:lnSpc>
              <a:defRPr/>
            </a:pPr>
            <a:r>
              <a:rPr lang="pl-PL" altLang="pl-PL" dirty="0"/>
              <a:t>A może więcej – w trakcie nie będzie czasu na zaglądanie do notatek.</a:t>
            </a:r>
          </a:p>
          <a:p>
            <a:pPr>
              <a:lnSpc>
                <a:spcPct val="105000"/>
              </a:lnSpc>
              <a:defRPr/>
            </a:pPr>
            <a:r>
              <a:rPr lang="pl-PL" altLang="pl-PL" dirty="0"/>
              <a:t>Wyreguluj tempo – zerkaj na ekran.</a:t>
            </a:r>
          </a:p>
          <a:p>
            <a:pPr>
              <a:lnSpc>
                <a:spcPct val="105000"/>
              </a:lnSpc>
              <a:defRPr/>
            </a:pPr>
            <a:r>
              <a:rPr lang="pl-PL" altLang="pl-PL" dirty="0"/>
              <a:t>Nie używaj terminów technicznych.</a:t>
            </a:r>
          </a:p>
          <a:p>
            <a:pPr marL="0" indent="0" algn="ctr">
              <a:buNone/>
              <a:defRPr/>
            </a:pPr>
            <a:endParaRPr lang="pl-PL" altLang="pl-PL" dirty="0" smtClean="0"/>
          </a:p>
          <a:p>
            <a:pPr marL="0" indent="0" algn="ctr">
              <a:buNone/>
              <a:defRPr/>
            </a:pPr>
            <a:r>
              <a:rPr lang="pl-PL" altLang="pl-PL" sz="2400" dirty="0">
                <a:solidFill>
                  <a:schemeClr val="tx1">
                    <a:lumMod val="95000"/>
                  </a:schemeClr>
                </a:solidFill>
              </a:rPr>
              <a:t>Jeśli już wszystko wychodzi – powtórz jeszcze raz.</a:t>
            </a:r>
          </a:p>
        </p:txBody>
      </p:sp>
      <p:sp>
        <p:nvSpPr>
          <p:cNvPr id="2" name="Symbol zastępczy daty 1"/>
          <p:cNvSpPr>
            <a:spLocks noGrp="1"/>
          </p:cNvSpPr>
          <p:nvPr>
            <p:ph type="dt" sz="half" idx="10"/>
          </p:nvPr>
        </p:nvSpPr>
        <p:spPr/>
        <p:txBody>
          <a:bodyPr/>
          <a:lstStyle/>
          <a:p>
            <a:pPr>
              <a:defRPr/>
            </a:pPr>
            <a:fld id="{EB00546C-61F8-4BDD-BE1D-EBC90A1428AD}" type="datetime1">
              <a:rPr lang="pl-PL" smtClean="0"/>
              <a:t>2015-02-27</a:t>
            </a:fld>
            <a:endParaRPr lang="en-US" dirty="0"/>
          </a:p>
        </p:txBody>
      </p:sp>
      <p:sp>
        <p:nvSpPr>
          <p:cNvPr id="45059"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07ABE5DA-244E-4BFE-9FE2-7CD73EBF0B19}" type="slidenum">
              <a:rPr lang="pl-PL" altLang="pl-PL" sz="1100">
                <a:latin typeface="Arial" panose="020B0604020202020204" pitchFamily="34" charset="0"/>
              </a:rPr>
              <a:pPr>
                <a:spcBef>
                  <a:spcPct val="0"/>
                </a:spcBef>
                <a:spcAft>
                  <a:spcPct val="0"/>
                </a:spcAft>
                <a:buClrTx/>
                <a:buFontTx/>
                <a:buNone/>
              </a:pPr>
              <a:t>16</a:t>
            </a:fld>
            <a:endParaRPr lang="pl-PL" altLang="pl-PL" sz="1100">
              <a:latin typeface="Arial" panose="020B0604020202020204" pitchFamily="34" charset="0"/>
            </a:endParaRPr>
          </a:p>
        </p:txBody>
      </p:sp>
    </p:spTree>
  </p:cSld>
  <p:clrMapOvr>
    <a:masterClrMapping/>
  </p:clrMapOvr>
  <p:transition advClick="0" advTm="20000">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pl-PL" altLang="pl-PL"/>
              <a:t>Patrz na widzów</a:t>
            </a:r>
          </a:p>
        </p:txBody>
      </p:sp>
      <p:sp>
        <p:nvSpPr>
          <p:cNvPr id="31747" name="Rectangle 3"/>
          <p:cNvSpPr>
            <a:spLocks noGrp="1" noChangeArrowheads="1"/>
          </p:cNvSpPr>
          <p:nvPr>
            <p:ph idx="1"/>
          </p:nvPr>
        </p:nvSpPr>
        <p:spPr>
          <a:xfrm>
            <a:off x="973141" y="2204864"/>
            <a:ext cx="7920037" cy="3887964"/>
          </a:xfrm>
        </p:spPr>
        <p:txBody>
          <a:bodyPr/>
          <a:lstStyle/>
          <a:p>
            <a:pPr marL="0" indent="0">
              <a:spcAft>
                <a:spcPct val="20000"/>
              </a:spcAft>
              <a:buNone/>
              <a:defRPr/>
            </a:pPr>
            <a:r>
              <a:rPr lang="pl-PL" altLang="pl-PL" dirty="0">
                <a:solidFill>
                  <a:srgbClr val="CDDAFF"/>
                </a:solidFill>
              </a:rPr>
              <a:t>W trakcie prezentacji</a:t>
            </a:r>
          </a:p>
          <a:p>
            <a:pPr eaLnBrk="1" fontAlgn="auto" hangingPunct="1">
              <a:buFont typeface="Wingdings" panose="05000000000000000000" pitchFamily="2" charset="2"/>
              <a:buChar char="v"/>
              <a:defRPr/>
            </a:pPr>
            <a:r>
              <a:rPr lang="pl-PL" altLang="pl-PL" dirty="0" smtClean="0"/>
              <a:t> zachowuj </a:t>
            </a:r>
            <a:r>
              <a:rPr lang="pl-PL" altLang="pl-PL" dirty="0"/>
              <a:t>się energicznie, nie siadaj</a:t>
            </a:r>
          </a:p>
          <a:p>
            <a:pPr eaLnBrk="1" fontAlgn="auto" hangingPunct="1">
              <a:buFont typeface="Wingdings" panose="05000000000000000000" pitchFamily="2" charset="2"/>
              <a:buChar char="v"/>
              <a:defRPr/>
            </a:pPr>
            <a:r>
              <a:rPr lang="pl-PL" altLang="pl-PL" dirty="0" smtClean="0"/>
              <a:t> nie </a:t>
            </a:r>
            <a:r>
              <a:rPr lang="pl-PL" altLang="pl-PL" dirty="0"/>
              <a:t>śpiesz się za bardzo</a:t>
            </a:r>
          </a:p>
          <a:p>
            <a:pPr eaLnBrk="1" fontAlgn="auto" hangingPunct="1">
              <a:buFont typeface="Wingdings" panose="05000000000000000000" pitchFamily="2" charset="2"/>
              <a:buChar char="v"/>
              <a:defRPr/>
            </a:pPr>
            <a:r>
              <a:rPr lang="pl-PL" altLang="pl-PL" dirty="0" smtClean="0"/>
              <a:t> nie </a:t>
            </a:r>
            <a:r>
              <a:rPr lang="pl-PL" altLang="pl-PL" dirty="0"/>
              <a:t>czytaj z kartki ani z ekranu</a:t>
            </a:r>
          </a:p>
          <a:p>
            <a:pPr eaLnBrk="1" fontAlgn="auto" hangingPunct="1">
              <a:buFont typeface="Wingdings" panose="05000000000000000000" pitchFamily="2" charset="2"/>
              <a:buChar char="v"/>
              <a:defRPr/>
            </a:pPr>
            <a:r>
              <a:rPr lang="pl-PL" altLang="pl-PL" dirty="0" smtClean="0"/>
              <a:t> dopasuj </a:t>
            </a:r>
            <a:r>
              <a:rPr lang="pl-PL" altLang="pl-PL" dirty="0"/>
              <a:t>swoją wypowiedź do slajdów</a:t>
            </a:r>
          </a:p>
          <a:p>
            <a:pPr eaLnBrk="1" fontAlgn="auto" hangingPunct="1">
              <a:buFont typeface="Wingdings" panose="05000000000000000000" pitchFamily="2" charset="2"/>
              <a:buChar char="v"/>
              <a:defRPr/>
            </a:pPr>
            <a:r>
              <a:rPr lang="pl-PL" altLang="pl-PL" dirty="0" smtClean="0"/>
              <a:t> nie </a:t>
            </a:r>
            <a:r>
              <a:rPr lang="pl-PL" altLang="pl-PL" dirty="0"/>
              <a:t>powtarzaj się</a:t>
            </a:r>
          </a:p>
        </p:txBody>
      </p:sp>
      <p:sp>
        <p:nvSpPr>
          <p:cNvPr id="2" name="Symbol zastępczy daty 1"/>
          <p:cNvSpPr>
            <a:spLocks noGrp="1"/>
          </p:cNvSpPr>
          <p:nvPr>
            <p:ph type="dt" sz="half" idx="10"/>
          </p:nvPr>
        </p:nvSpPr>
        <p:spPr/>
        <p:txBody>
          <a:bodyPr/>
          <a:lstStyle/>
          <a:p>
            <a:pPr>
              <a:defRPr/>
            </a:pPr>
            <a:fld id="{A2BDCA8E-A9A1-4405-8D56-CB135EDFF609}" type="datetime1">
              <a:rPr lang="pl-PL" smtClean="0"/>
              <a:t>2015-02-27</a:t>
            </a:fld>
            <a:endParaRPr lang="en-US" dirty="0"/>
          </a:p>
        </p:txBody>
      </p:sp>
      <p:sp>
        <p:nvSpPr>
          <p:cNvPr id="47107"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676B6747-A061-472C-89F2-AE53D1CC194C}" type="slidenum">
              <a:rPr lang="pl-PL" altLang="pl-PL" sz="1100">
                <a:latin typeface="Arial" panose="020B0604020202020204" pitchFamily="34" charset="0"/>
              </a:rPr>
              <a:pPr>
                <a:spcBef>
                  <a:spcPct val="0"/>
                </a:spcBef>
                <a:spcAft>
                  <a:spcPct val="0"/>
                </a:spcAft>
                <a:buClrTx/>
                <a:buFontTx/>
                <a:buNone/>
              </a:pPr>
              <a:t>17</a:t>
            </a:fld>
            <a:endParaRPr lang="pl-PL" altLang="pl-PL" sz="1100">
              <a:latin typeface="Arial" panose="020B0604020202020204" pitchFamily="34" charset="0"/>
            </a:endParaRPr>
          </a:p>
        </p:txBody>
      </p:sp>
    </p:spTree>
  </p:cSld>
  <p:clrMapOvr>
    <a:masterClrMapping/>
  </p:clrMapOvr>
  <p:transition advClick="0" advTm="20000">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3531" y="277817"/>
            <a:ext cx="6912297" cy="1139825"/>
          </a:xfrm>
        </p:spPr>
        <p:txBody>
          <a:bodyPr/>
          <a:lstStyle/>
          <a:p>
            <a:pPr>
              <a:defRPr/>
            </a:pPr>
            <a:r>
              <a:rPr lang="pl-PL" altLang="pl-PL" dirty="0"/>
              <a:t>Baw się trochę</a:t>
            </a:r>
          </a:p>
        </p:txBody>
      </p:sp>
      <p:sp>
        <p:nvSpPr>
          <p:cNvPr id="2" name="Rectangle 3"/>
          <p:cNvSpPr>
            <a:spLocks noGrp="1" noChangeArrowheads="1"/>
          </p:cNvSpPr>
          <p:nvPr>
            <p:ph idx="1"/>
          </p:nvPr>
        </p:nvSpPr>
        <p:spPr>
          <a:xfrm>
            <a:off x="1331913" y="2060848"/>
            <a:ext cx="7416800" cy="4170093"/>
          </a:xfrm>
        </p:spPr>
        <p:txBody>
          <a:bodyPr/>
          <a:lstStyle/>
          <a:p>
            <a:pPr marL="0" indent="0">
              <a:lnSpc>
                <a:spcPct val="110000"/>
              </a:lnSpc>
              <a:spcAft>
                <a:spcPts val="600"/>
              </a:spcAft>
              <a:buNone/>
              <a:defRPr/>
            </a:pPr>
            <a:r>
              <a:rPr lang="pl-PL" altLang="pl-PL" dirty="0" smtClean="0"/>
              <a:t>Nie </a:t>
            </a:r>
            <a:r>
              <a:rPr lang="pl-PL" altLang="pl-PL" dirty="0"/>
              <a:t>dowcipkuj na siłę, ale też nie przesadzaj z powagą. Przecież prezentujesz coś co Cię interesuje.</a:t>
            </a:r>
          </a:p>
          <a:p>
            <a:pPr marL="0" indent="0">
              <a:lnSpc>
                <a:spcPct val="110000"/>
              </a:lnSpc>
              <a:spcBef>
                <a:spcPct val="30000"/>
              </a:spcBef>
              <a:buNone/>
              <a:defRPr/>
            </a:pPr>
            <a:r>
              <a:rPr lang="pl-PL" altLang="pl-PL" dirty="0" smtClean="0"/>
              <a:t>A </a:t>
            </a:r>
            <a:r>
              <a:rPr lang="pl-PL" altLang="pl-PL" dirty="0"/>
              <a:t>jeśli Cię interesuje, to pewnie też Cię bawi. A taka prezentacja, w której jest 20 sekund na slajd, to niezła zabawa.</a:t>
            </a:r>
          </a:p>
          <a:p>
            <a:pPr marL="0" indent="0" algn="r">
              <a:lnSpc>
                <a:spcPct val="110000"/>
              </a:lnSpc>
              <a:spcBef>
                <a:spcPct val="30000"/>
              </a:spcBef>
              <a:buNone/>
              <a:defRPr/>
            </a:pPr>
            <a:endParaRPr lang="pl-PL" altLang="pl-PL" sz="2800" dirty="0">
              <a:solidFill>
                <a:schemeClr val="folHlink"/>
              </a:solidFill>
            </a:endParaRPr>
          </a:p>
          <a:p>
            <a:pPr marL="0" indent="0" algn="ctr">
              <a:lnSpc>
                <a:spcPct val="110000"/>
              </a:lnSpc>
              <a:spcBef>
                <a:spcPct val="30000"/>
              </a:spcBef>
              <a:buNone/>
              <a:defRPr/>
            </a:pPr>
            <a:r>
              <a:rPr lang="pl-PL" altLang="pl-PL" sz="2800" dirty="0">
                <a:solidFill>
                  <a:schemeClr val="folHlink"/>
                </a:solidFill>
              </a:rPr>
              <a:t>Zresztą zaraz się skończy</a:t>
            </a:r>
            <a:r>
              <a:rPr lang="pl-PL" altLang="pl-PL" sz="2800" dirty="0" smtClean="0">
                <a:solidFill>
                  <a:schemeClr val="folHlink"/>
                </a:solidFill>
              </a:rPr>
              <a:t>.</a:t>
            </a:r>
            <a:endParaRPr lang="pl-PL" altLang="pl-PL" sz="2800" dirty="0">
              <a:solidFill>
                <a:schemeClr val="folHlink"/>
              </a:solidFill>
            </a:endParaRPr>
          </a:p>
        </p:txBody>
      </p:sp>
      <p:sp>
        <p:nvSpPr>
          <p:cNvPr id="3" name="Symbol zastępczy daty 2"/>
          <p:cNvSpPr>
            <a:spLocks noGrp="1"/>
          </p:cNvSpPr>
          <p:nvPr>
            <p:ph type="dt" sz="half" idx="10"/>
          </p:nvPr>
        </p:nvSpPr>
        <p:spPr/>
        <p:txBody>
          <a:bodyPr/>
          <a:lstStyle/>
          <a:p>
            <a:pPr>
              <a:defRPr/>
            </a:pPr>
            <a:fld id="{F418933D-27F1-4713-A426-1D6D9A0A067B}" type="datetime1">
              <a:rPr lang="pl-PL" smtClean="0"/>
              <a:t>2015-02-27</a:t>
            </a:fld>
            <a:endParaRPr lang="en-US" dirty="0"/>
          </a:p>
        </p:txBody>
      </p:sp>
      <p:sp>
        <p:nvSpPr>
          <p:cNvPr id="49155"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469DB3E1-8E96-4703-BCCA-6FC3B51877B3}" type="slidenum">
              <a:rPr lang="pl-PL" altLang="pl-PL" sz="1100">
                <a:latin typeface="Arial" panose="020B0604020202020204" pitchFamily="34" charset="0"/>
              </a:rPr>
              <a:pPr>
                <a:spcBef>
                  <a:spcPct val="0"/>
                </a:spcBef>
                <a:spcAft>
                  <a:spcPct val="0"/>
                </a:spcAft>
                <a:buClrTx/>
                <a:buFontTx/>
                <a:buNone/>
              </a:pPr>
              <a:t>18</a:t>
            </a:fld>
            <a:endParaRPr lang="pl-PL" altLang="pl-PL" sz="1100">
              <a:latin typeface="Arial" panose="020B0604020202020204" pitchFamily="34" charset="0"/>
            </a:endParaRPr>
          </a:p>
        </p:txBody>
      </p:sp>
      <p:pic>
        <p:nvPicPr>
          <p:cNvPr id="4" name="Obraz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133354"/>
            <a:ext cx="1428750" cy="1428750"/>
          </a:xfrm>
          <a:prstGeom prst="rect">
            <a:avLst/>
          </a:prstGeom>
        </p:spPr>
      </p:pic>
    </p:spTree>
  </p:cSld>
  <p:clrMapOvr>
    <a:masterClrMapping/>
  </p:clrMapOvr>
  <p:transition advClick="0" advTm="20000">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7546" y="277817"/>
            <a:ext cx="6768281" cy="1139825"/>
          </a:xfrm>
        </p:spPr>
        <p:txBody>
          <a:bodyPr/>
          <a:lstStyle/>
          <a:p>
            <a:pPr>
              <a:defRPr/>
            </a:pPr>
            <a:r>
              <a:rPr lang="pl-PL" altLang="pl-PL"/>
              <a:t>Podsumuj temat</a:t>
            </a:r>
          </a:p>
        </p:txBody>
      </p:sp>
      <p:sp>
        <p:nvSpPr>
          <p:cNvPr id="28675" name="Rectangle 3"/>
          <p:cNvSpPr>
            <a:spLocks noGrp="1" noChangeArrowheads="1"/>
          </p:cNvSpPr>
          <p:nvPr>
            <p:ph idx="1"/>
          </p:nvPr>
        </p:nvSpPr>
        <p:spPr>
          <a:xfrm>
            <a:off x="900114" y="1916114"/>
            <a:ext cx="7632700" cy="4133851"/>
          </a:xfrm>
        </p:spPr>
        <p:txBody>
          <a:bodyPr/>
          <a:lstStyle/>
          <a:p>
            <a:pPr marL="0" indent="0" algn="ctr">
              <a:lnSpc>
                <a:spcPct val="150000"/>
              </a:lnSpc>
              <a:spcBef>
                <a:spcPct val="0"/>
              </a:spcBef>
              <a:spcAft>
                <a:spcPct val="50000"/>
              </a:spcAft>
              <a:buNone/>
              <a:defRPr/>
            </a:pPr>
            <a:r>
              <a:rPr lang="pl-PL" altLang="pl-PL" sz="4000" dirty="0">
                <a:solidFill>
                  <a:schemeClr val="folHlink"/>
                </a:solidFill>
              </a:rPr>
              <a:t>Teraz już umiesz!</a:t>
            </a:r>
          </a:p>
          <a:p>
            <a:pPr>
              <a:lnSpc>
                <a:spcPct val="150000"/>
              </a:lnSpc>
              <a:spcBef>
                <a:spcPct val="0"/>
              </a:spcBef>
              <a:spcAft>
                <a:spcPct val="20000"/>
              </a:spcAft>
              <a:buFont typeface="Wingdings" panose="05000000000000000000" pitchFamily="2" charset="2"/>
              <a:buChar char="v"/>
              <a:defRPr/>
            </a:pPr>
            <a:r>
              <a:rPr lang="pl-PL" altLang="pl-PL" sz="4000" dirty="0" smtClean="0"/>
              <a:t> Przygotować </a:t>
            </a:r>
            <a:r>
              <a:rPr lang="pl-PL" altLang="pl-PL" sz="4000" dirty="0"/>
              <a:t>prezentację</a:t>
            </a:r>
          </a:p>
          <a:p>
            <a:pPr>
              <a:lnSpc>
                <a:spcPct val="150000"/>
              </a:lnSpc>
              <a:spcBef>
                <a:spcPct val="0"/>
              </a:spcBef>
              <a:spcAft>
                <a:spcPct val="20000"/>
              </a:spcAft>
              <a:buFont typeface="Wingdings" panose="05000000000000000000" pitchFamily="2" charset="2"/>
              <a:buChar char="v"/>
              <a:defRPr/>
            </a:pPr>
            <a:r>
              <a:rPr lang="pl-PL" altLang="pl-PL" sz="4000" dirty="0" smtClean="0"/>
              <a:t> Zaprezentować </a:t>
            </a:r>
            <a:r>
              <a:rPr lang="pl-PL" altLang="pl-PL" sz="4000" dirty="0"/>
              <a:t>ją</a:t>
            </a:r>
          </a:p>
        </p:txBody>
      </p:sp>
      <p:sp>
        <p:nvSpPr>
          <p:cNvPr id="2" name="Symbol zastępczy daty 1"/>
          <p:cNvSpPr>
            <a:spLocks noGrp="1"/>
          </p:cNvSpPr>
          <p:nvPr>
            <p:ph type="dt" sz="half" idx="10"/>
          </p:nvPr>
        </p:nvSpPr>
        <p:spPr/>
        <p:txBody>
          <a:bodyPr/>
          <a:lstStyle/>
          <a:p>
            <a:pPr>
              <a:defRPr/>
            </a:pPr>
            <a:fld id="{410CB007-58D2-4740-A21A-A5127BE304F1}" type="datetime1">
              <a:rPr lang="pl-PL" smtClean="0"/>
              <a:t>2015-02-27</a:t>
            </a:fld>
            <a:endParaRPr lang="en-US" dirty="0"/>
          </a:p>
        </p:txBody>
      </p:sp>
      <p:sp>
        <p:nvSpPr>
          <p:cNvPr id="51203"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49331141-230D-4DA4-8A17-A1FF8CB43240}" type="slidenum">
              <a:rPr lang="pl-PL" altLang="pl-PL" sz="1100">
                <a:latin typeface="Arial" panose="020B0604020202020204" pitchFamily="34" charset="0"/>
              </a:rPr>
              <a:pPr>
                <a:spcBef>
                  <a:spcPct val="0"/>
                </a:spcBef>
                <a:spcAft>
                  <a:spcPct val="0"/>
                </a:spcAft>
                <a:buClrTx/>
                <a:buFontTx/>
                <a:buNone/>
              </a:pPr>
              <a:t>19</a:t>
            </a:fld>
            <a:endParaRPr lang="pl-PL" altLang="pl-PL" sz="1100">
              <a:latin typeface="Arial" panose="020B0604020202020204" pitchFamily="34" charset="0"/>
            </a:endParaRPr>
          </a:p>
        </p:txBody>
      </p:sp>
      <p:pic>
        <p:nvPicPr>
          <p:cNvPr id="3" name="Obraz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1510" y="128507"/>
            <a:ext cx="1428750" cy="1428750"/>
          </a:xfrm>
          <a:prstGeom prst="rect">
            <a:avLst/>
          </a:prstGeom>
        </p:spPr>
      </p:pic>
    </p:spTree>
  </p:cSld>
  <p:clrMapOvr>
    <a:masterClrMapping/>
  </p:clrMapOvr>
  <p:transition advClick="0" advTm="20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accel="50000" decel="50000" fill="hold" nodeType="withEffect">
                                  <p:stCondLst>
                                    <p:cond delay="0"/>
                                  </p:stCondLst>
                                  <p:iterate type="lt">
                                    <p:tmPct val="10000"/>
                                  </p:iterate>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2000"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86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0"/>
                                  </p:stCondLst>
                                  <p:iterate type="lt">
                                    <p:tmPct val="10000"/>
                                  </p:iterate>
                                  <p:childTnLst>
                                    <p:set>
                                      <p:cBhvr>
                                        <p:cTn id="10" dur="1" fill="hold">
                                          <p:stCondLst>
                                            <p:cond delay="0"/>
                                          </p:stCondLst>
                                        </p:cTn>
                                        <p:tgtEl>
                                          <p:spTgt spid="28675">
                                            <p:txEl>
                                              <p:pRg st="1" end="1"/>
                                            </p:txEl>
                                          </p:spTgt>
                                        </p:tgtEl>
                                        <p:attrNameLst>
                                          <p:attrName>style.visibility</p:attrName>
                                        </p:attrNameLst>
                                      </p:cBhvr>
                                      <p:to>
                                        <p:strVal val="visible"/>
                                      </p:to>
                                    </p:set>
                                    <p:anim calcmode="lin" valueType="num">
                                      <p:cBhvr additive="base">
                                        <p:cTn id="11" dur="2000" fill="hold"/>
                                        <p:tgtEl>
                                          <p:spTgt spid="28675">
                                            <p:txEl>
                                              <p:pRg st="1" end="1"/>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286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0"/>
                                  </p:stCondLst>
                                  <p:iterate type="lt">
                                    <p:tmPct val="10000"/>
                                  </p:iterate>
                                  <p:childTnLst>
                                    <p:set>
                                      <p:cBhvr>
                                        <p:cTn id="14" dur="1" fill="hold">
                                          <p:stCondLst>
                                            <p:cond delay="0"/>
                                          </p:stCondLst>
                                        </p:cTn>
                                        <p:tgtEl>
                                          <p:spTgt spid="28675">
                                            <p:txEl>
                                              <p:pRg st="2" end="2"/>
                                            </p:txEl>
                                          </p:spTgt>
                                        </p:tgtEl>
                                        <p:attrNameLst>
                                          <p:attrName>style.visibility</p:attrName>
                                        </p:attrNameLst>
                                      </p:cBhvr>
                                      <p:to>
                                        <p:strVal val="visible"/>
                                      </p:to>
                                    </p:set>
                                    <p:anim calcmode="lin" valueType="num">
                                      <p:cBhvr additive="base">
                                        <p:cTn id="15" dur="2000" fill="hold"/>
                                        <p:tgtEl>
                                          <p:spTgt spid="28675">
                                            <p:txEl>
                                              <p:pRg st="2" end="2"/>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22960" y="286604"/>
            <a:ext cx="7543800" cy="1204061"/>
          </a:xfrm>
        </p:spPr>
        <p:txBody>
          <a:bodyPr/>
          <a:lstStyle/>
          <a:p>
            <a:pPr>
              <a:defRPr/>
            </a:pPr>
            <a:r>
              <a:rPr lang="pl-PL" altLang="pl-PL" b="1" dirty="0">
                <a:latin typeface="Arial" panose="020B0604020202020204" pitchFamily="34" charset="0"/>
                <a:cs typeface="Arial" panose="020B0604020202020204" pitchFamily="34" charset="0"/>
              </a:rPr>
              <a:t>Zacznij od planu</a:t>
            </a:r>
          </a:p>
        </p:txBody>
      </p:sp>
      <p:sp>
        <p:nvSpPr>
          <p:cNvPr id="12291" name="Rectangle 3"/>
          <p:cNvSpPr>
            <a:spLocks noGrp="1" noChangeArrowheads="1"/>
          </p:cNvSpPr>
          <p:nvPr>
            <p:ph idx="1"/>
          </p:nvPr>
        </p:nvSpPr>
        <p:spPr>
          <a:xfrm>
            <a:off x="915991" y="1844824"/>
            <a:ext cx="7704137" cy="4176566"/>
          </a:xfrm>
        </p:spPr>
        <p:txBody>
          <a:bodyPr/>
          <a:lstStyle/>
          <a:p>
            <a:pPr eaLnBrk="1" fontAlgn="auto" hangingPunct="1">
              <a:lnSpc>
                <a:spcPct val="105000"/>
              </a:lnSpc>
              <a:spcBef>
                <a:spcPct val="25000"/>
              </a:spcBef>
              <a:buFont typeface="Wingdings" panose="05000000000000000000" pitchFamily="2" charset="2"/>
              <a:buChar char="v"/>
              <a:defRPr/>
            </a:pPr>
            <a:r>
              <a:rPr lang="pl-PL" altLang="pl-PL" dirty="0" smtClean="0"/>
              <a:t> Przygotowania </a:t>
            </a:r>
            <a:r>
              <a:rPr lang="pl-PL" altLang="pl-PL" dirty="0"/>
              <a:t>techniczne: </a:t>
            </a:r>
            <a:br>
              <a:rPr lang="pl-PL" altLang="pl-PL" dirty="0"/>
            </a:br>
            <a:r>
              <a:rPr lang="pl-PL" altLang="pl-PL" dirty="0" smtClean="0"/>
              <a:t> </a:t>
            </a:r>
            <a:r>
              <a:rPr lang="pl-PL" altLang="pl-PL" dirty="0" smtClean="0">
                <a:solidFill>
                  <a:srgbClr val="CDDAFF"/>
                </a:solidFill>
              </a:rPr>
              <a:t>PowerPoint, </a:t>
            </a:r>
            <a:r>
              <a:rPr lang="pl-PL" altLang="pl-PL" dirty="0" err="1" smtClean="0">
                <a:solidFill>
                  <a:srgbClr val="CDDAFF"/>
                </a:solidFill>
              </a:rPr>
              <a:t>Prezi</a:t>
            </a:r>
            <a:r>
              <a:rPr lang="pl-PL" altLang="pl-PL" dirty="0" smtClean="0">
                <a:solidFill>
                  <a:srgbClr val="CDDAFF"/>
                </a:solidFill>
              </a:rPr>
              <a:t>, </a:t>
            </a:r>
            <a:r>
              <a:rPr lang="pl-PL" altLang="pl-PL" dirty="0" err="1">
                <a:solidFill>
                  <a:srgbClr val="CDDAFF"/>
                </a:solidFill>
              </a:rPr>
              <a:t>Keynote</a:t>
            </a:r>
            <a:r>
              <a:rPr lang="pl-PL" altLang="pl-PL" dirty="0">
                <a:solidFill>
                  <a:srgbClr val="CDDAFF"/>
                </a:solidFill>
              </a:rPr>
              <a:t>…</a:t>
            </a:r>
          </a:p>
          <a:p>
            <a:pPr>
              <a:lnSpc>
                <a:spcPct val="105000"/>
              </a:lnSpc>
              <a:spcBef>
                <a:spcPct val="25000"/>
              </a:spcBef>
              <a:buFont typeface="Wingdings" panose="05000000000000000000" pitchFamily="2" charset="2"/>
              <a:buChar char="v"/>
              <a:defRPr/>
            </a:pPr>
            <a:r>
              <a:rPr lang="pl-PL" altLang="pl-PL" dirty="0" smtClean="0"/>
              <a:t> Wypełnianie </a:t>
            </a:r>
            <a:r>
              <a:rPr lang="pl-PL" altLang="pl-PL" dirty="0"/>
              <a:t>slajdów: tekst, grafika</a:t>
            </a:r>
          </a:p>
          <a:p>
            <a:pPr>
              <a:lnSpc>
                <a:spcPct val="105000"/>
              </a:lnSpc>
              <a:spcBef>
                <a:spcPct val="25000"/>
              </a:spcBef>
              <a:buFont typeface="Wingdings" panose="05000000000000000000" pitchFamily="2" charset="2"/>
              <a:buChar char="v"/>
              <a:defRPr/>
            </a:pPr>
            <a:r>
              <a:rPr lang="pl-PL" altLang="pl-PL" dirty="0" smtClean="0"/>
              <a:t> Efekty</a:t>
            </a:r>
            <a:r>
              <a:rPr lang="pl-PL" altLang="pl-PL" dirty="0"/>
              <a:t>, animacja</a:t>
            </a:r>
          </a:p>
          <a:p>
            <a:pPr>
              <a:lnSpc>
                <a:spcPct val="105000"/>
              </a:lnSpc>
              <a:spcBef>
                <a:spcPct val="25000"/>
              </a:spcBef>
              <a:buFont typeface="Wingdings" panose="05000000000000000000" pitchFamily="2" charset="2"/>
              <a:buChar char="v"/>
              <a:defRPr/>
            </a:pPr>
            <a:r>
              <a:rPr lang="pl-PL" altLang="pl-PL" dirty="0" smtClean="0"/>
              <a:t> Jak </a:t>
            </a:r>
            <a:r>
              <a:rPr lang="pl-PL" altLang="pl-PL" dirty="0"/>
              <a:t>prezentować?</a:t>
            </a:r>
          </a:p>
          <a:p>
            <a:pPr marL="0" indent="0" algn="ctr">
              <a:lnSpc>
                <a:spcPct val="105000"/>
              </a:lnSpc>
              <a:spcBef>
                <a:spcPct val="25000"/>
              </a:spcBef>
              <a:buNone/>
              <a:defRPr/>
            </a:pPr>
            <a:r>
              <a:rPr lang="pl-PL" altLang="pl-PL" dirty="0"/>
              <a:t>   </a:t>
            </a:r>
            <a:r>
              <a:rPr lang="pl-PL" altLang="pl-PL" sz="2800" dirty="0">
                <a:solidFill>
                  <a:schemeClr val="folHlink"/>
                </a:solidFill>
              </a:rPr>
              <a:t>To jest plan mojej prezentacji</a:t>
            </a:r>
            <a:endParaRPr lang="pl-PL" altLang="pl-PL" sz="2800" dirty="0">
              <a:solidFill>
                <a:srgbClr val="CDDAFF"/>
              </a:solidFill>
            </a:endParaRPr>
          </a:p>
        </p:txBody>
      </p:sp>
      <p:sp>
        <p:nvSpPr>
          <p:cNvPr id="2" name="Symbol zastępczy daty 1"/>
          <p:cNvSpPr>
            <a:spLocks noGrp="1"/>
          </p:cNvSpPr>
          <p:nvPr>
            <p:ph type="dt" sz="half" idx="10"/>
          </p:nvPr>
        </p:nvSpPr>
        <p:spPr/>
        <p:txBody>
          <a:bodyPr/>
          <a:lstStyle/>
          <a:p>
            <a:pPr>
              <a:defRPr/>
            </a:pPr>
            <a:fld id="{74F566B6-11F8-43B3-AA74-9A81FF1F15A0}" type="datetime1">
              <a:rPr lang="pl-PL" smtClean="0"/>
              <a:t>2015-02-27</a:t>
            </a:fld>
            <a:endParaRPr lang="en-US" dirty="0"/>
          </a:p>
        </p:txBody>
      </p:sp>
      <p:sp>
        <p:nvSpPr>
          <p:cNvPr id="16387"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C0C5C2C6-B242-47BA-87F3-77C226DDF477}" type="slidenum">
              <a:rPr lang="pl-PL" altLang="pl-PL" sz="1100">
                <a:latin typeface="Arial" panose="020B0604020202020204" pitchFamily="34" charset="0"/>
              </a:rPr>
              <a:pPr>
                <a:spcBef>
                  <a:spcPct val="0"/>
                </a:spcBef>
                <a:spcAft>
                  <a:spcPct val="0"/>
                </a:spcAft>
                <a:buClrTx/>
                <a:buFontTx/>
                <a:buNone/>
              </a:pPr>
              <a:t>2</a:t>
            </a:fld>
            <a:endParaRPr lang="pl-PL" altLang="pl-PL" sz="1100">
              <a:latin typeface="Arial" panose="020B0604020202020204" pitchFamily="34" charset="0"/>
            </a:endParaRPr>
          </a:p>
        </p:txBody>
      </p:sp>
      <p:pic>
        <p:nvPicPr>
          <p:cNvPr id="3" name="Obraz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174259"/>
            <a:ext cx="1428750" cy="1428750"/>
          </a:xfrm>
          <a:prstGeom prst="rect">
            <a:avLst/>
          </a:prstGeom>
        </p:spPr>
      </p:pic>
    </p:spTree>
  </p:cSld>
  <p:clrMapOvr>
    <a:masterClrMapping/>
  </p:clrMapOvr>
  <p:transition advClick="0" advTm="20000">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pl-PL" altLang="pl-PL"/>
              <a:t>Podziękuj za uwagę</a:t>
            </a:r>
          </a:p>
        </p:txBody>
      </p:sp>
      <p:sp>
        <p:nvSpPr>
          <p:cNvPr id="26627" name="Rectangle 3"/>
          <p:cNvSpPr>
            <a:spLocks noGrp="1" noChangeArrowheads="1"/>
          </p:cNvSpPr>
          <p:nvPr>
            <p:ph idx="1"/>
          </p:nvPr>
        </p:nvSpPr>
        <p:spPr>
          <a:xfrm>
            <a:off x="755651" y="2060849"/>
            <a:ext cx="7920039" cy="1655492"/>
          </a:xfrm>
        </p:spPr>
        <p:txBody>
          <a:bodyPr>
            <a:normAutofit/>
          </a:bodyPr>
          <a:lstStyle/>
          <a:p>
            <a:pPr marL="0" indent="0" algn="ctr">
              <a:buNone/>
              <a:defRPr/>
            </a:pPr>
            <a:r>
              <a:rPr lang="pl-PL" altLang="pl-PL" sz="9600" dirty="0">
                <a:solidFill>
                  <a:schemeClr val="folHlink"/>
                </a:solidFill>
              </a:rPr>
              <a:t>Uff!</a:t>
            </a:r>
          </a:p>
        </p:txBody>
      </p:sp>
      <p:sp>
        <p:nvSpPr>
          <p:cNvPr id="2" name="Symbol zastępczy daty 1"/>
          <p:cNvSpPr>
            <a:spLocks noGrp="1"/>
          </p:cNvSpPr>
          <p:nvPr>
            <p:ph type="dt" sz="half" idx="10"/>
          </p:nvPr>
        </p:nvSpPr>
        <p:spPr/>
        <p:txBody>
          <a:bodyPr/>
          <a:lstStyle/>
          <a:p>
            <a:pPr>
              <a:defRPr/>
            </a:pPr>
            <a:fld id="{BDFBB476-A118-4BE2-9EF0-BDDC807D4C2C}" type="datetime1">
              <a:rPr lang="pl-PL" smtClean="0"/>
              <a:t>2015-02-27</a:t>
            </a:fld>
            <a:endParaRPr lang="en-US" dirty="0"/>
          </a:p>
        </p:txBody>
      </p:sp>
      <p:sp>
        <p:nvSpPr>
          <p:cNvPr id="53251"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2120A484-59F8-464B-AA28-EC36F4CF7EAB}" type="slidenum">
              <a:rPr lang="pl-PL" altLang="pl-PL" sz="1100">
                <a:latin typeface="Arial" panose="020B0604020202020204" pitchFamily="34" charset="0"/>
              </a:rPr>
              <a:pPr>
                <a:spcBef>
                  <a:spcPct val="0"/>
                </a:spcBef>
                <a:spcAft>
                  <a:spcPct val="0"/>
                </a:spcAft>
                <a:buClrTx/>
                <a:buFontTx/>
                <a:buNone/>
              </a:pPr>
              <a:t>20</a:t>
            </a:fld>
            <a:endParaRPr lang="pl-PL" altLang="pl-PL" sz="1100">
              <a:latin typeface="Arial" panose="020B0604020202020204" pitchFamily="34" charset="0"/>
            </a:endParaRPr>
          </a:p>
        </p:txBody>
      </p:sp>
      <p:sp>
        <p:nvSpPr>
          <p:cNvPr id="53254" name="Text Box 6"/>
          <p:cNvSpPr txBox="1">
            <a:spLocks noChangeArrowheads="1"/>
          </p:cNvSpPr>
          <p:nvPr/>
        </p:nvSpPr>
        <p:spPr bwMode="auto">
          <a:xfrm>
            <a:off x="277156" y="3153142"/>
            <a:ext cx="8893175" cy="216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15000"/>
              </a:spcBef>
              <a:spcAft>
                <a:spcPct val="0"/>
              </a:spcAft>
              <a:buClrTx/>
              <a:buFontTx/>
              <a:buNone/>
            </a:pPr>
            <a:r>
              <a:rPr lang="pl-PL" altLang="pl-PL" sz="2400" dirty="0">
                <a:latin typeface="Arial" panose="020B0604020202020204" pitchFamily="34" charset="0"/>
              </a:rPr>
              <a:t>Źródła:</a:t>
            </a:r>
          </a:p>
          <a:p>
            <a:pPr eaLnBrk="1" hangingPunct="1">
              <a:spcBef>
                <a:spcPct val="15000"/>
              </a:spcBef>
              <a:spcAft>
                <a:spcPct val="0"/>
              </a:spcAft>
              <a:buClrTx/>
              <a:buFontTx/>
              <a:buNone/>
            </a:pPr>
            <a:r>
              <a:rPr lang="pl-PL" altLang="pl-PL" sz="2400" dirty="0">
                <a:latin typeface="Arial" panose="020B0604020202020204" pitchFamily="34" charset="0"/>
              </a:rPr>
              <a:t>Lekcje z komputerem – podręcznik,</a:t>
            </a:r>
          </a:p>
          <a:p>
            <a:pPr eaLnBrk="1" hangingPunct="1">
              <a:spcBef>
                <a:spcPct val="15000"/>
              </a:spcBef>
              <a:spcAft>
                <a:spcPct val="0"/>
              </a:spcAft>
              <a:buClrTx/>
              <a:buFontTx/>
              <a:buNone/>
            </a:pPr>
            <a:r>
              <a:rPr lang="pl-PL" altLang="pl-PL" sz="2400" dirty="0">
                <a:latin typeface="Arial" panose="020B0604020202020204" pitchFamily="34" charset="0"/>
              </a:rPr>
              <a:t>Wikipedia – wolna encyklopedia,</a:t>
            </a:r>
          </a:p>
          <a:p>
            <a:pPr eaLnBrk="1" hangingPunct="1">
              <a:spcBef>
                <a:spcPct val="15000"/>
              </a:spcBef>
              <a:spcAft>
                <a:spcPct val="0"/>
              </a:spcAft>
              <a:buClrTx/>
              <a:buFontTx/>
              <a:buNone/>
            </a:pPr>
            <a:r>
              <a:rPr lang="pl-PL" altLang="pl-PL" sz="2400" dirty="0">
                <a:latin typeface="Arial" panose="020B0604020202020204" pitchFamily="34" charset="0"/>
              </a:rPr>
              <a:t>PC World Komputer, Marek </a:t>
            </a:r>
            <a:r>
              <a:rPr lang="pl-PL" altLang="pl-PL" sz="2400" dirty="0" err="1">
                <a:latin typeface="Arial" panose="020B0604020202020204" pitchFamily="34" charset="0"/>
              </a:rPr>
              <a:t>Czapelski</a:t>
            </a:r>
            <a:r>
              <a:rPr lang="pl-PL" altLang="pl-PL" sz="2400" dirty="0">
                <a:latin typeface="Arial" panose="020B0604020202020204" pitchFamily="34" charset="0"/>
              </a:rPr>
              <a:t>, Żywe slajdy, 2008.07.01,</a:t>
            </a:r>
          </a:p>
          <a:p>
            <a:pPr eaLnBrk="1" hangingPunct="1">
              <a:spcBef>
                <a:spcPct val="15000"/>
              </a:spcBef>
              <a:spcAft>
                <a:spcPct val="0"/>
              </a:spcAft>
              <a:buClrTx/>
              <a:buFontTx/>
              <a:buNone/>
            </a:pPr>
            <a:r>
              <a:rPr lang="pl-PL" altLang="pl-PL" sz="2400" dirty="0">
                <a:latin typeface="Arial" panose="020B0604020202020204" pitchFamily="34" charset="0"/>
              </a:rPr>
              <a:t>Grafika i zdjęcia z konferencji </a:t>
            </a:r>
            <a:r>
              <a:rPr lang="pl-PL" altLang="pl-PL" sz="2400" dirty="0" err="1">
                <a:latin typeface="Arial" panose="020B0604020202020204" pitchFamily="34" charset="0"/>
              </a:rPr>
              <a:t>Eurologo</a:t>
            </a:r>
            <a:r>
              <a:rPr lang="pl-PL" altLang="pl-PL" sz="2400" dirty="0">
                <a:latin typeface="Arial" panose="020B0604020202020204" pitchFamily="34" charset="0"/>
              </a:rPr>
              <a:t> – autora.</a:t>
            </a:r>
          </a:p>
        </p:txBody>
      </p:sp>
      <p:sp>
        <p:nvSpPr>
          <p:cNvPr id="7" name="Rectangle 3"/>
          <p:cNvSpPr txBox="1">
            <a:spLocks noChangeArrowheads="1"/>
          </p:cNvSpPr>
          <p:nvPr/>
        </p:nvSpPr>
        <p:spPr>
          <a:xfrm>
            <a:off x="901652" y="5605160"/>
            <a:ext cx="6761559" cy="67151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ctr" fontAlgn="auto">
              <a:defRPr/>
            </a:pPr>
            <a:r>
              <a:rPr lang="pl-PL" altLang="pl-PL" smtClean="0">
                <a:solidFill>
                  <a:schemeClr val="tx1">
                    <a:lumMod val="75000"/>
                  </a:schemeClr>
                </a:solidFill>
                <a:latin typeface="Arial" panose="020B0604020202020204" pitchFamily="34" charset="0"/>
                <a:cs typeface="Arial" panose="020B0604020202020204" pitchFamily="34" charset="0"/>
              </a:rPr>
              <a:t>Witek.Kranas@gmail.com</a:t>
            </a:r>
            <a:endParaRPr lang="pl-PL" altLang="pl-PL" dirty="0">
              <a:solidFill>
                <a:schemeClr val="tx1">
                  <a:lumMod val="75000"/>
                </a:schemeClr>
              </a:solidFill>
              <a:latin typeface="Arial" panose="020B0604020202020204" pitchFamily="34" charset="0"/>
              <a:cs typeface="Arial" panose="020B0604020202020204" pitchFamily="34" charset="0"/>
            </a:endParaRPr>
          </a:p>
        </p:txBody>
      </p:sp>
    </p:spTree>
  </p:cSld>
  <p:clrMapOvr>
    <a:masterClrMapping/>
  </p:clrMapOvr>
  <p:transition advClick="0" advTm="20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2960" y="286607"/>
            <a:ext cx="7543800" cy="1197709"/>
          </a:xfrm>
        </p:spPr>
        <p:txBody>
          <a:bodyPr/>
          <a:lstStyle/>
          <a:p>
            <a:pPr>
              <a:defRPr/>
            </a:pPr>
            <a:r>
              <a:rPr lang="pl-PL" altLang="pl-PL" dirty="0"/>
              <a:t>Zgromadź materiały</a:t>
            </a:r>
          </a:p>
        </p:txBody>
      </p:sp>
      <p:sp>
        <p:nvSpPr>
          <p:cNvPr id="25603" name="Rectangle 3"/>
          <p:cNvSpPr>
            <a:spLocks noGrp="1" noChangeArrowheads="1"/>
          </p:cNvSpPr>
          <p:nvPr>
            <p:ph idx="1"/>
          </p:nvPr>
        </p:nvSpPr>
        <p:spPr>
          <a:xfrm>
            <a:off x="900115" y="1844824"/>
            <a:ext cx="7993063" cy="4170217"/>
          </a:xfrm>
        </p:spPr>
        <p:txBody>
          <a:bodyPr/>
          <a:lstStyle/>
          <a:p>
            <a:pPr eaLnBrk="1" fontAlgn="auto" hangingPunct="1">
              <a:lnSpc>
                <a:spcPct val="135000"/>
              </a:lnSpc>
              <a:buFont typeface="Wingdings" panose="05000000000000000000" pitchFamily="2" charset="2"/>
              <a:buChar char="v"/>
              <a:defRPr/>
            </a:pPr>
            <a:r>
              <a:rPr lang="pl-PL" altLang="pl-PL" dirty="0" smtClean="0"/>
              <a:t> O </a:t>
            </a:r>
            <a:r>
              <a:rPr lang="pl-PL" altLang="pl-PL" dirty="0"/>
              <a:t>czym chcesz opowiedzieć</a:t>
            </a:r>
          </a:p>
          <a:p>
            <a:pPr eaLnBrk="1" fontAlgn="auto" hangingPunct="1">
              <a:lnSpc>
                <a:spcPct val="135000"/>
              </a:lnSpc>
              <a:buFont typeface="Wingdings" panose="05000000000000000000" pitchFamily="2" charset="2"/>
              <a:buChar char="v"/>
              <a:defRPr/>
            </a:pPr>
            <a:r>
              <a:rPr lang="pl-PL" altLang="pl-PL" dirty="0" smtClean="0"/>
              <a:t> Teksty</a:t>
            </a:r>
            <a:endParaRPr lang="pl-PL" altLang="pl-PL" dirty="0"/>
          </a:p>
          <a:p>
            <a:pPr eaLnBrk="1" fontAlgn="auto" hangingPunct="1">
              <a:lnSpc>
                <a:spcPct val="135000"/>
              </a:lnSpc>
              <a:buFont typeface="Wingdings" panose="05000000000000000000" pitchFamily="2" charset="2"/>
              <a:buChar char="v"/>
              <a:defRPr/>
            </a:pPr>
            <a:r>
              <a:rPr lang="pl-PL" altLang="pl-PL" dirty="0" smtClean="0"/>
              <a:t> Grafika</a:t>
            </a:r>
            <a:r>
              <a:rPr lang="pl-PL" altLang="pl-PL" dirty="0"/>
              <a:t>, obrazki, fotografie</a:t>
            </a:r>
          </a:p>
          <a:p>
            <a:pPr marL="0" indent="0" algn="r">
              <a:lnSpc>
                <a:spcPct val="135000"/>
              </a:lnSpc>
              <a:buNone/>
              <a:defRPr/>
            </a:pPr>
            <a:endParaRPr lang="pl-PL" altLang="pl-PL" dirty="0" smtClean="0"/>
          </a:p>
          <a:p>
            <a:pPr marL="0" indent="0" algn="ctr">
              <a:lnSpc>
                <a:spcPct val="135000"/>
              </a:lnSpc>
              <a:buNone/>
              <a:defRPr/>
            </a:pPr>
            <a:r>
              <a:rPr lang="pl-PL" altLang="pl-PL" sz="3000" dirty="0">
                <a:solidFill>
                  <a:schemeClr val="folHlink"/>
                </a:solidFill>
              </a:rPr>
              <a:t>Niekoniecznie z Internetu – najlepiej własne</a:t>
            </a:r>
          </a:p>
        </p:txBody>
      </p:sp>
      <p:sp>
        <p:nvSpPr>
          <p:cNvPr id="2" name="Symbol zastępczy daty 1"/>
          <p:cNvSpPr>
            <a:spLocks noGrp="1"/>
          </p:cNvSpPr>
          <p:nvPr>
            <p:ph type="dt" sz="half" idx="10"/>
          </p:nvPr>
        </p:nvSpPr>
        <p:spPr/>
        <p:txBody>
          <a:bodyPr/>
          <a:lstStyle/>
          <a:p>
            <a:pPr>
              <a:defRPr/>
            </a:pPr>
            <a:fld id="{965E35AA-8516-4562-A3DA-DE151CF57E4F}" type="datetime1">
              <a:rPr lang="pl-PL" smtClean="0"/>
              <a:t>2015-02-27</a:t>
            </a:fld>
            <a:endParaRPr lang="en-US" dirty="0"/>
          </a:p>
        </p:txBody>
      </p:sp>
      <p:sp>
        <p:nvSpPr>
          <p:cNvPr id="18435"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5CA77256-3ED5-4C74-BB28-C3C35E62ACD9}" type="slidenum">
              <a:rPr lang="pl-PL" altLang="pl-PL" sz="1100">
                <a:latin typeface="Arial" panose="020B0604020202020204" pitchFamily="34" charset="0"/>
              </a:rPr>
              <a:pPr>
                <a:spcBef>
                  <a:spcPct val="0"/>
                </a:spcBef>
                <a:spcAft>
                  <a:spcPct val="0"/>
                </a:spcAft>
                <a:buClrTx/>
                <a:buFontTx/>
                <a:buNone/>
              </a:pPr>
              <a:t>3</a:t>
            </a:fld>
            <a:endParaRPr lang="pl-PL" altLang="pl-PL" sz="1100">
              <a:latin typeface="Arial" panose="020B0604020202020204" pitchFamily="34" charset="0"/>
            </a:endParaRPr>
          </a:p>
        </p:txBody>
      </p:sp>
    </p:spTree>
  </p:cSld>
  <p:clrMapOvr>
    <a:masterClrMapping/>
  </p:clrMapOvr>
  <p:transition advClick="0" advTm="2000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pl-PL" altLang="pl-PL"/>
              <a:t>Wybierz szablon</a:t>
            </a:r>
          </a:p>
        </p:txBody>
      </p:sp>
      <p:sp>
        <p:nvSpPr>
          <p:cNvPr id="14339" name="Rectangle 3"/>
          <p:cNvSpPr>
            <a:spLocks noGrp="1" noChangeArrowheads="1"/>
          </p:cNvSpPr>
          <p:nvPr>
            <p:ph idx="1"/>
          </p:nvPr>
        </p:nvSpPr>
        <p:spPr>
          <a:xfrm>
            <a:off x="900113" y="1916832"/>
            <a:ext cx="7848600" cy="4391896"/>
          </a:xfrm>
        </p:spPr>
        <p:txBody>
          <a:bodyPr/>
          <a:lstStyle/>
          <a:p>
            <a:pPr>
              <a:lnSpc>
                <a:spcPct val="135000"/>
              </a:lnSpc>
              <a:buFont typeface="Wingdings" panose="05000000000000000000" pitchFamily="2" charset="2"/>
              <a:buChar char="v"/>
              <a:defRPr/>
            </a:pPr>
            <a:r>
              <a:rPr lang="pl-PL" altLang="pl-PL" dirty="0" smtClean="0">
                <a:solidFill>
                  <a:srgbClr val="CDDAFF"/>
                </a:solidFill>
              </a:rPr>
              <a:t> </a:t>
            </a:r>
            <a:r>
              <a:rPr lang="pl-PL" altLang="pl-PL" dirty="0"/>
              <a:t>Podczas otwierania nowego pliku </a:t>
            </a:r>
            <a:r>
              <a:rPr lang="pl-PL" altLang="pl-PL" dirty="0" smtClean="0">
                <a:solidFill>
                  <a:srgbClr val="CDDAFF"/>
                </a:solidFill>
              </a:rPr>
              <a:t>(PowerPoint)</a:t>
            </a:r>
            <a:endParaRPr lang="pl-PL" altLang="pl-PL" dirty="0">
              <a:solidFill>
                <a:srgbClr val="CDDAFF"/>
              </a:solidFill>
            </a:endParaRPr>
          </a:p>
          <a:p>
            <a:pPr>
              <a:lnSpc>
                <a:spcPct val="135000"/>
              </a:lnSpc>
              <a:buFont typeface="Wingdings" panose="05000000000000000000" pitchFamily="2" charset="2"/>
              <a:buChar char="v"/>
              <a:defRPr/>
            </a:pPr>
            <a:r>
              <a:rPr lang="pl-PL" altLang="pl-PL" dirty="0" smtClean="0"/>
              <a:t> Wybierz motyw </a:t>
            </a:r>
            <a:r>
              <a:rPr lang="pl-PL" altLang="pl-PL" dirty="0"/>
              <a:t>(</a:t>
            </a:r>
            <a:r>
              <a:rPr lang="pl-PL" altLang="pl-PL" dirty="0" smtClean="0">
                <a:solidFill>
                  <a:srgbClr val="CDDAFF"/>
                </a:solidFill>
              </a:rPr>
              <a:t>Projektowanie</a:t>
            </a:r>
            <a:r>
              <a:rPr lang="pl-PL" altLang="pl-PL" dirty="0" smtClean="0"/>
              <a:t>)</a:t>
            </a:r>
            <a:endParaRPr lang="pl-PL" altLang="pl-PL" dirty="0"/>
          </a:p>
          <a:p>
            <a:pPr>
              <a:lnSpc>
                <a:spcPct val="135000"/>
              </a:lnSpc>
              <a:buFont typeface="Wingdings" panose="05000000000000000000" pitchFamily="2" charset="2"/>
              <a:buChar char="v"/>
              <a:defRPr/>
            </a:pPr>
            <a:r>
              <a:rPr lang="pl-PL" altLang="pl-PL" dirty="0" smtClean="0"/>
              <a:t> Wstaw </a:t>
            </a:r>
            <a:r>
              <a:rPr lang="pl-PL" altLang="pl-PL" dirty="0">
                <a:solidFill>
                  <a:srgbClr val="CDDAFF"/>
                </a:solidFill>
              </a:rPr>
              <a:t>Nowy </a:t>
            </a:r>
            <a:r>
              <a:rPr lang="pl-PL" altLang="pl-PL" dirty="0" smtClean="0">
                <a:solidFill>
                  <a:srgbClr val="CDDAFF"/>
                </a:solidFill>
              </a:rPr>
              <a:t>slajd </a:t>
            </a:r>
            <a:r>
              <a:rPr lang="pl-PL" altLang="pl-PL" dirty="0"/>
              <a:t>– będzie inny niż tytułowy</a:t>
            </a:r>
          </a:p>
          <a:p>
            <a:pPr eaLnBrk="1" fontAlgn="auto" hangingPunct="1">
              <a:defRPr/>
            </a:pPr>
            <a:endParaRPr lang="pl-PL" altLang="pl-PL" dirty="0"/>
          </a:p>
          <a:p>
            <a:pPr marL="0" indent="0" algn="ctr">
              <a:buNone/>
              <a:defRPr/>
            </a:pPr>
            <a:r>
              <a:rPr lang="pl-PL" altLang="pl-PL" sz="2800" dirty="0">
                <a:solidFill>
                  <a:schemeClr val="folHlink"/>
                </a:solidFill>
              </a:rPr>
              <a:t>Są już dwa. Obejrzyj slajd tytułowy i kolejny.</a:t>
            </a:r>
            <a:br>
              <a:rPr lang="pl-PL" altLang="pl-PL" sz="2800" dirty="0">
                <a:solidFill>
                  <a:schemeClr val="folHlink"/>
                </a:solidFill>
              </a:rPr>
            </a:br>
            <a:r>
              <a:rPr lang="pl-PL" altLang="pl-PL" sz="2800" dirty="0">
                <a:solidFill>
                  <a:schemeClr val="folHlink"/>
                </a:solidFill>
              </a:rPr>
              <a:t> Czy to pasuje do tematu Twojej prezentacji?</a:t>
            </a:r>
          </a:p>
        </p:txBody>
      </p:sp>
      <p:sp>
        <p:nvSpPr>
          <p:cNvPr id="2" name="Symbol zastępczy daty 1"/>
          <p:cNvSpPr>
            <a:spLocks noGrp="1"/>
          </p:cNvSpPr>
          <p:nvPr>
            <p:ph type="dt" sz="half" idx="10"/>
          </p:nvPr>
        </p:nvSpPr>
        <p:spPr/>
        <p:txBody>
          <a:bodyPr/>
          <a:lstStyle/>
          <a:p>
            <a:pPr>
              <a:defRPr/>
            </a:pPr>
            <a:fld id="{B3854353-EF6E-4792-AC52-28881C2734E5}" type="datetime1">
              <a:rPr lang="pl-PL" smtClean="0"/>
              <a:t>2015-02-27</a:t>
            </a:fld>
            <a:endParaRPr lang="en-US" dirty="0"/>
          </a:p>
        </p:txBody>
      </p:sp>
      <p:sp>
        <p:nvSpPr>
          <p:cNvPr id="20483"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3561EC5F-C59E-475A-9050-25B0355238F3}" type="slidenum">
              <a:rPr lang="pl-PL" altLang="pl-PL" sz="1100">
                <a:latin typeface="Arial" panose="020B0604020202020204" pitchFamily="34" charset="0"/>
              </a:rPr>
              <a:pPr>
                <a:spcBef>
                  <a:spcPct val="0"/>
                </a:spcBef>
                <a:spcAft>
                  <a:spcPct val="0"/>
                </a:spcAft>
                <a:buClrTx/>
                <a:buFontTx/>
                <a:buNone/>
              </a:pPr>
              <a:t>4</a:t>
            </a:fld>
            <a:endParaRPr lang="pl-PL" altLang="pl-PL" sz="1100">
              <a:latin typeface="Arial" panose="020B0604020202020204" pitchFamily="34" charset="0"/>
            </a:endParaRPr>
          </a:p>
        </p:txBody>
      </p:sp>
    </p:spTree>
  </p:cSld>
  <p:clrMapOvr>
    <a:masterClrMapping/>
  </p:clrMapOvr>
  <p:transition advClick="0" advTm="20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pl-PL" altLang="pl-PL" dirty="0"/>
              <a:t>Zmodyfikuj wzorzec</a:t>
            </a:r>
          </a:p>
        </p:txBody>
      </p:sp>
      <p:sp>
        <p:nvSpPr>
          <p:cNvPr id="15363" name="Rectangle 3"/>
          <p:cNvSpPr>
            <a:spLocks noGrp="1" noChangeArrowheads="1"/>
          </p:cNvSpPr>
          <p:nvPr>
            <p:ph idx="1"/>
          </p:nvPr>
        </p:nvSpPr>
        <p:spPr>
          <a:xfrm>
            <a:off x="900117" y="1916832"/>
            <a:ext cx="7704137" cy="4098209"/>
          </a:xfrm>
        </p:spPr>
        <p:txBody>
          <a:bodyPr/>
          <a:lstStyle/>
          <a:p>
            <a:pPr marL="0" indent="0">
              <a:lnSpc>
                <a:spcPct val="135000"/>
              </a:lnSpc>
              <a:buNone/>
              <a:defRPr/>
            </a:pPr>
            <a:r>
              <a:rPr lang="pl-PL" altLang="pl-PL" dirty="0"/>
              <a:t>Zaprojektuj stałe elementy slajdów:</a:t>
            </a:r>
            <a:br>
              <a:rPr lang="pl-PL" altLang="pl-PL" dirty="0"/>
            </a:br>
            <a:r>
              <a:rPr lang="pl-PL" altLang="pl-PL" dirty="0" smtClean="0"/>
              <a:t>    </a:t>
            </a:r>
            <a:r>
              <a:rPr lang="pl-PL" altLang="pl-PL" sz="3000" dirty="0">
                <a:solidFill>
                  <a:srgbClr val="CDDAFF"/>
                </a:solidFill>
              </a:rPr>
              <a:t>Widok | Wzorzec | Wzorzec slajdów</a:t>
            </a:r>
          </a:p>
          <a:p>
            <a:pPr>
              <a:lnSpc>
                <a:spcPct val="135000"/>
              </a:lnSpc>
              <a:defRPr/>
            </a:pPr>
            <a:r>
              <a:rPr lang="pl-PL" altLang="pl-PL" dirty="0"/>
              <a:t>grafikę w tle</a:t>
            </a:r>
          </a:p>
          <a:p>
            <a:pPr>
              <a:lnSpc>
                <a:spcPct val="135000"/>
              </a:lnSpc>
              <a:defRPr/>
            </a:pPr>
            <a:r>
              <a:rPr lang="pl-PL" altLang="pl-PL" dirty="0"/>
              <a:t>style tekstu</a:t>
            </a:r>
          </a:p>
          <a:p>
            <a:pPr>
              <a:lnSpc>
                <a:spcPct val="135000"/>
              </a:lnSpc>
              <a:defRPr/>
            </a:pPr>
            <a:r>
              <a:rPr lang="pl-PL" altLang="pl-PL" dirty="0"/>
              <a:t>stopkę </a:t>
            </a:r>
            <a:r>
              <a:rPr lang="pl-PL" altLang="pl-PL" dirty="0" smtClean="0"/>
              <a:t/>
            </a:r>
            <a:br>
              <a:rPr lang="pl-PL" altLang="pl-PL" dirty="0" smtClean="0"/>
            </a:br>
            <a:r>
              <a:rPr lang="pl-PL" altLang="pl-PL" sz="3000" dirty="0" smtClean="0">
                <a:solidFill>
                  <a:srgbClr val="CDDAFF"/>
                </a:solidFill>
              </a:rPr>
              <a:t>   Wstawianie </a:t>
            </a:r>
            <a:r>
              <a:rPr lang="pl-PL" altLang="pl-PL" sz="3000" dirty="0">
                <a:solidFill>
                  <a:srgbClr val="CDDAFF"/>
                </a:solidFill>
              </a:rPr>
              <a:t>| Nagłówek i </a:t>
            </a:r>
            <a:r>
              <a:rPr lang="pl-PL" altLang="pl-PL" sz="3000" dirty="0" smtClean="0">
                <a:solidFill>
                  <a:srgbClr val="CDDAFF"/>
                </a:solidFill>
              </a:rPr>
              <a:t>stopka</a:t>
            </a:r>
            <a:endParaRPr lang="pl-PL" altLang="pl-PL" sz="3000" dirty="0">
              <a:solidFill>
                <a:srgbClr val="CDDAFF"/>
              </a:solidFill>
            </a:endParaRPr>
          </a:p>
        </p:txBody>
      </p:sp>
      <p:sp>
        <p:nvSpPr>
          <p:cNvPr id="2" name="Symbol zastępczy daty 1"/>
          <p:cNvSpPr>
            <a:spLocks noGrp="1"/>
          </p:cNvSpPr>
          <p:nvPr>
            <p:ph type="dt" sz="half" idx="10"/>
          </p:nvPr>
        </p:nvSpPr>
        <p:spPr/>
        <p:txBody>
          <a:bodyPr/>
          <a:lstStyle/>
          <a:p>
            <a:pPr>
              <a:defRPr/>
            </a:pPr>
            <a:fld id="{F9C3BA8F-BEFB-4511-AC02-218BBF819BCD}" type="datetime1">
              <a:rPr lang="pl-PL" smtClean="0"/>
              <a:t>2015-02-27</a:t>
            </a:fld>
            <a:endParaRPr lang="en-US" dirty="0"/>
          </a:p>
        </p:txBody>
      </p:sp>
      <p:sp>
        <p:nvSpPr>
          <p:cNvPr id="22531"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9B7D70A1-9F3B-4191-B175-F61AC8C8148A}" type="slidenum">
              <a:rPr lang="pl-PL" altLang="pl-PL" sz="1100">
                <a:latin typeface="Arial" panose="020B0604020202020204" pitchFamily="34" charset="0"/>
              </a:rPr>
              <a:pPr>
                <a:spcBef>
                  <a:spcPct val="0"/>
                </a:spcBef>
                <a:spcAft>
                  <a:spcPct val="0"/>
                </a:spcAft>
                <a:buClrTx/>
                <a:buFontTx/>
                <a:buNone/>
              </a:pPr>
              <a:t>5</a:t>
            </a:fld>
            <a:endParaRPr lang="pl-PL" altLang="pl-PL" sz="1100">
              <a:latin typeface="Arial" panose="020B0604020202020204" pitchFamily="34" charset="0"/>
            </a:endParaRPr>
          </a:p>
        </p:txBody>
      </p:sp>
    </p:spTree>
  </p:cSld>
  <p:clrMapOvr>
    <a:masterClrMapping/>
  </p:clrMapOvr>
  <p:transition advClick="0" advTm="20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536" y="277817"/>
            <a:ext cx="7416552" cy="1139825"/>
          </a:xfrm>
        </p:spPr>
        <p:txBody>
          <a:bodyPr/>
          <a:lstStyle/>
          <a:p>
            <a:pPr>
              <a:defRPr/>
            </a:pPr>
            <a:r>
              <a:rPr lang="pl-PL" altLang="pl-PL" dirty="0"/>
              <a:t>Wprowadź prostą grafikę</a:t>
            </a:r>
          </a:p>
        </p:txBody>
      </p:sp>
      <p:sp>
        <p:nvSpPr>
          <p:cNvPr id="19459" name="Rectangle 3"/>
          <p:cNvSpPr>
            <a:spLocks noGrp="1" noChangeArrowheads="1"/>
          </p:cNvSpPr>
          <p:nvPr>
            <p:ph idx="1"/>
          </p:nvPr>
        </p:nvSpPr>
        <p:spPr>
          <a:xfrm>
            <a:off x="971554" y="2138365"/>
            <a:ext cx="7419975" cy="4530725"/>
          </a:xfrm>
        </p:spPr>
        <p:txBody>
          <a:bodyPr/>
          <a:lstStyle/>
          <a:p>
            <a:pPr>
              <a:lnSpc>
                <a:spcPct val="135000"/>
              </a:lnSpc>
              <a:defRPr/>
            </a:pPr>
            <a:r>
              <a:rPr lang="pl-PL" altLang="pl-PL" dirty="0"/>
              <a:t>Zrób samodzielnie rysunek</a:t>
            </a:r>
          </a:p>
          <a:p>
            <a:pPr>
              <a:lnSpc>
                <a:spcPct val="135000"/>
              </a:lnSpc>
              <a:defRPr/>
            </a:pPr>
            <a:r>
              <a:rPr lang="pl-PL" altLang="pl-PL" dirty="0"/>
              <a:t>Unikaj animowanych </a:t>
            </a:r>
            <a:r>
              <a:rPr lang="pl-PL" altLang="pl-PL" dirty="0" err="1"/>
              <a:t>GIFów</a:t>
            </a:r>
            <a:endParaRPr lang="pl-PL" altLang="pl-PL" dirty="0"/>
          </a:p>
          <a:p>
            <a:pPr>
              <a:lnSpc>
                <a:spcPct val="135000"/>
              </a:lnSpc>
              <a:defRPr/>
            </a:pPr>
            <a:r>
              <a:rPr lang="pl-PL" altLang="pl-PL" dirty="0"/>
              <a:t>Dopasuj obrazek do stylu prezentacji</a:t>
            </a:r>
          </a:p>
          <a:p>
            <a:pPr>
              <a:lnSpc>
                <a:spcPct val="135000"/>
              </a:lnSpc>
              <a:defRPr/>
            </a:pPr>
            <a:r>
              <a:rPr lang="pl-PL" altLang="pl-PL" dirty="0"/>
              <a:t>Wykorzystaj go na kilku slajdach</a:t>
            </a:r>
          </a:p>
        </p:txBody>
      </p:sp>
      <p:sp>
        <p:nvSpPr>
          <p:cNvPr id="2" name="Symbol zastępczy daty 1"/>
          <p:cNvSpPr>
            <a:spLocks noGrp="1"/>
          </p:cNvSpPr>
          <p:nvPr>
            <p:ph type="dt" sz="half" idx="10"/>
          </p:nvPr>
        </p:nvSpPr>
        <p:spPr/>
        <p:txBody>
          <a:bodyPr/>
          <a:lstStyle/>
          <a:p>
            <a:pPr>
              <a:defRPr/>
            </a:pPr>
            <a:fld id="{15374FE5-09C7-400D-9DDF-E7DFB22E4365}" type="datetime1">
              <a:rPr lang="pl-PL" smtClean="0"/>
              <a:t>2015-02-27</a:t>
            </a:fld>
            <a:endParaRPr lang="en-US" dirty="0"/>
          </a:p>
        </p:txBody>
      </p:sp>
      <p:sp>
        <p:nvSpPr>
          <p:cNvPr id="24579"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FD8B4217-4B17-4A7B-AB88-D7CFF993D317}" type="slidenum">
              <a:rPr lang="pl-PL" altLang="pl-PL" sz="1100">
                <a:latin typeface="Arial" panose="020B0604020202020204" pitchFamily="34" charset="0"/>
              </a:rPr>
              <a:pPr>
                <a:spcBef>
                  <a:spcPct val="0"/>
                </a:spcBef>
                <a:spcAft>
                  <a:spcPct val="0"/>
                </a:spcAft>
                <a:buClrTx/>
                <a:buFontTx/>
                <a:buNone/>
              </a:pPr>
              <a:t>6</a:t>
            </a:fld>
            <a:endParaRPr lang="pl-PL" altLang="pl-PL" sz="1100">
              <a:latin typeface="Arial" panose="020B0604020202020204" pitchFamily="34" charset="0"/>
            </a:endParaRPr>
          </a:p>
        </p:txBody>
      </p:sp>
      <p:pic>
        <p:nvPicPr>
          <p:cNvPr id="3" name="Obraz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2779" y="2138365"/>
            <a:ext cx="1428750" cy="1428750"/>
          </a:xfrm>
          <a:prstGeom prst="rect">
            <a:avLst/>
          </a:prstGeom>
        </p:spPr>
      </p:pic>
    </p:spTree>
  </p:cSld>
  <p:clrMapOvr>
    <a:masterClrMapping/>
  </p:clrMapOvr>
  <p:transition advClick="0" advTm="2000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1520" y="277817"/>
            <a:ext cx="7344668" cy="1139825"/>
          </a:xfrm>
        </p:spPr>
        <p:txBody>
          <a:bodyPr/>
          <a:lstStyle/>
          <a:p>
            <a:pPr>
              <a:defRPr/>
            </a:pPr>
            <a:r>
              <a:rPr lang="pl-PL" altLang="pl-PL" dirty="0"/>
              <a:t>Przygotuj kilka slajdów</a:t>
            </a:r>
          </a:p>
        </p:txBody>
      </p:sp>
      <p:sp>
        <p:nvSpPr>
          <p:cNvPr id="16387" name="Rectangle 3"/>
          <p:cNvSpPr>
            <a:spLocks noGrp="1" noChangeArrowheads="1"/>
          </p:cNvSpPr>
          <p:nvPr>
            <p:ph idx="1"/>
          </p:nvPr>
        </p:nvSpPr>
        <p:spPr>
          <a:xfrm>
            <a:off x="971550" y="1916832"/>
            <a:ext cx="7272339" cy="4242670"/>
          </a:xfrm>
        </p:spPr>
        <p:txBody>
          <a:bodyPr/>
          <a:lstStyle/>
          <a:p>
            <a:pPr>
              <a:lnSpc>
                <a:spcPct val="110000"/>
              </a:lnSpc>
              <a:spcBef>
                <a:spcPct val="30000"/>
              </a:spcBef>
              <a:defRPr/>
            </a:pPr>
            <a:r>
              <a:rPr lang="pl-PL" altLang="pl-PL" dirty="0"/>
              <a:t>Takich, o których wiesz, że będą potrzebne.</a:t>
            </a:r>
          </a:p>
          <a:p>
            <a:pPr>
              <a:lnSpc>
                <a:spcPct val="110000"/>
              </a:lnSpc>
              <a:spcBef>
                <a:spcPct val="30000"/>
              </a:spcBef>
              <a:defRPr/>
            </a:pPr>
            <a:r>
              <a:rPr lang="pl-PL" altLang="pl-PL" dirty="0"/>
              <a:t>Z tekstem, obrazkami, wykresami, dźwiękami </a:t>
            </a:r>
            <a:r>
              <a:rPr lang="pl-PL" altLang="pl-PL" dirty="0" smtClean="0"/>
              <a:t/>
            </a:r>
            <a:br>
              <a:rPr lang="pl-PL" altLang="pl-PL" dirty="0" smtClean="0"/>
            </a:br>
            <a:r>
              <a:rPr lang="pl-PL" altLang="pl-PL" dirty="0" smtClean="0"/>
              <a:t>a </a:t>
            </a:r>
            <a:r>
              <a:rPr lang="pl-PL" altLang="pl-PL" dirty="0"/>
              <a:t>może nawet diagramami.</a:t>
            </a:r>
          </a:p>
          <a:p>
            <a:pPr marL="0" indent="0" algn="ctr">
              <a:lnSpc>
                <a:spcPct val="110000"/>
              </a:lnSpc>
              <a:spcBef>
                <a:spcPct val="30000"/>
              </a:spcBef>
              <a:buNone/>
              <a:defRPr/>
            </a:pPr>
            <a:endParaRPr lang="pl-PL" altLang="pl-PL" sz="2800" dirty="0">
              <a:solidFill>
                <a:schemeClr val="folHlink"/>
              </a:solidFill>
            </a:endParaRPr>
          </a:p>
          <a:p>
            <a:pPr marL="0" indent="0" algn="ctr">
              <a:lnSpc>
                <a:spcPct val="110000"/>
              </a:lnSpc>
              <a:spcBef>
                <a:spcPct val="30000"/>
              </a:spcBef>
              <a:buNone/>
              <a:defRPr/>
            </a:pPr>
            <a:r>
              <a:rPr lang="pl-PL" altLang="pl-PL" sz="2800" dirty="0">
                <a:solidFill>
                  <a:schemeClr val="folHlink"/>
                </a:solidFill>
              </a:rPr>
              <a:t>Trochę na próbę a trochę, by już coś mieć.</a:t>
            </a:r>
          </a:p>
        </p:txBody>
      </p:sp>
      <p:sp>
        <p:nvSpPr>
          <p:cNvPr id="2" name="Symbol zastępczy daty 1"/>
          <p:cNvSpPr>
            <a:spLocks noGrp="1"/>
          </p:cNvSpPr>
          <p:nvPr>
            <p:ph type="dt" sz="half" idx="10"/>
          </p:nvPr>
        </p:nvSpPr>
        <p:spPr/>
        <p:txBody>
          <a:bodyPr/>
          <a:lstStyle/>
          <a:p>
            <a:pPr>
              <a:defRPr/>
            </a:pPr>
            <a:fld id="{78D276BB-D718-45CD-A12E-D8586000C71B}" type="datetime1">
              <a:rPr lang="pl-PL" smtClean="0"/>
              <a:t>2015-02-27</a:t>
            </a:fld>
            <a:endParaRPr lang="en-US" dirty="0"/>
          </a:p>
        </p:txBody>
      </p:sp>
      <p:sp>
        <p:nvSpPr>
          <p:cNvPr id="26627"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C65C94A2-C6F5-4339-A23D-4FD91C0883C7}" type="slidenum">
              <a:rPr lang="pl-PL" altLang="pl-PL" sz="1100">
                <a:latin typeface="Arial" panose="020B0604020202020204" pitchFamily="34" charset="0"/>
              </a:rPr>
              <a:pPr>
                <a:spcBef>
                  <a:spcPct val="0"/>
                </a:spcBef>
                <a:spcAft>
                  <a:spcPct val="0"/>
                </a:spcAft>
                <a:buClrTx/>
                <a:buFontTx/>
                <a:buNone/>
              </a:pPr>
              <a:t>7</a:t>
            </a:fld>
            <a:endParaRPr lang="pl-PL" altLang="pl-PL" sz="1100">
              <a:latin typeface="Arial" panose="020B0604020202020204" pitchFamily="34" charset="0"/>
            </a:endParaRPr>
          </a:p>
        </p:txBody>
      </p:sp>
      <p:sp>
        <p:nvSpPr>
          <p:cNvPr id="26629" name="AutoShape 41"/>
          <p:cNvSpPr>
            <a:spLocks noChangeArrowheads="1"/>
          </p:cNvSpPr>
          <p:nvPr/>
        </p:nvSpPr>
        <p:spPr bwMode="auto">
          <a:xfrm>
            <a:off x="4292600" y="5345558"/>
            <a:ext cx="863600" cy="792163"/>
          </a:xfrm>
          <a:prstGeom prst="roundRect">
            <a:avLst>
              <a:gd name="adj" fmla="val 16667"/>
            </a:avLst>
          </a:prstGeom>
          <a:solidFill>
            <a:schemeClr val="tx2"/>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0"/>
              </a:spcBef>
              <a:spcAft>
                <a:spcPct val="0"/>
              </a:spcAft>
              <a:buClrTx/>
              <a:buFontTx/>
              <a:buNone/>
            </a:pPr>
            <a:endParaRPr lang="pl-PL" altLang="pl-PL" sz="1800">
              <a:latin typeface="Arial" panose="020B0604020202020204" pitchFamily="34" charset="0"/>
            </a:endParaRPr>
          </a:p>
        </p:txBody>
      </p:sp>
      <p:pic>
        <p:nvPicPr>
          <p:cNvPr id="16422" name="ach.mp3">
            <a:hlinkClick r:id="" action="ppaction://media"/>
          </p:cNvPr>
          <p:cNvPicPr>
            <a:picLocks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4572000" y="558924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Obraz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9754" y="330673"/>
            <a:ext cx="1428750" cy="2571750"/>
          </a:xfrm>
          <a:prstGeom prst="rect">
            <a:avLst/>
          </a:prstGeom>
        </p:spPr>
      </p:pic>
    </p:spTree>
  </p:cSld>
  <p:clrMapOvr>
    <a:masterClrMapping/>
  </p:clrMapOvr>
  <p:transition advClick="0" advTm="20000">
    <p:wipe/>
  </p:transition>
  <p:timing>
    <p:tnLst>
      <p:par>
        <p:cTn id="1" dur="indefinite" restart="never" nodeType="tmRoot">
          <p:childTnLst>
            <p:seq concurrent="1" nextAc="seek">
              <p:cTn id="2" restart="whenNotActive" fill="hold" evtFilter="cancelBubble" nodeType="interactiveSeq">
                <p:stCondLst>
                  <p:cond evt="onClick" delay="0">
                    <p:tgtEl>
                      <p:spTgt spid="16422"/>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2228" fill="hold"/>
                                        <p:tgtEl>
                                          <p:spTgt spid="16422"/>
                                        </p:tgtEl>
                                      </p:cBhvr>
                                    </p:cmd>
                                  </p:childTnLst>
                                </p:cTn>
                              </p:par>
                            </p:childTnLst>
                          </p:cTn>
                        </p:par>
                      </p:childTnLst>
                    </p:cTn>
                  </p:par>
                </p:childTnLst>
              </p:cTn>
              <p:nextCondLst>
                <p:cond evt="onClick" delay="0">
                  <p:tgtEl>
                    <p:spTgt spid="16422"/>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6422"/>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389" y="277817"/>
            <a:ext cx="7200900" cy="1139825"/>
          </a:xfrm>
        </p:spPr>
        <p:txBody>
          <a:bodyPr/>
          <a:lstStyle/>
          <a:p>
            <a:pPr>
              <a:defRPr/>
            </a:pPr>
            <a:r>
              <a:rPr lang="pl-PL" altLang="pl-PL"/>
              <a:t>Sprawdź jak wyglądają</a:t>
            </a:r>
          </a:p>
        </p:txBody>
      </p:sp>
      <p:sp>
        <p:nvSpPr>
          <p:cNvPr id="17411" name="Rectangle 3"/>
          <p:cNvSpPr>
            <a:spLocks noGrp="1" noChangeArrowheads="1"/>
          </p:cNvSpPr>
          <p:nvPr>
            <p:ph idx="1"/>
          </p:nvPr>
        </p:nvSpPr>
        <p:spPr>
          <a:xfrm>
            <a:off x="900116" y="1916832"/>
            <a:ext cx="7920037" cy="4214096"/>
          </a:xfrm>
        </p:spPr>
        <p:txBody>
          <a:bodyPr/>
          <a:lstStyle/>
          <a:p>
            <a:pPr>
              <a:defRPr/>
            </a:pPr>
            <a:r>
              <a:rPr lang="pl-PL" altLang="pl-PL" dirty="0"/>
              <a:t>To będzie koniec przygotowań. Postaw sobie pytania:</a:t>
            </a:r>
          </a:p>
          <a:p>
            <a:pPr>
              <a:defRPr/>
            </a:pPr>
            <a:r>
              <a:rPr lang="pl-PL" altLang="pl-PL" dirty="0"/>
              <a:t>Czy styl prezentacji pasuje do tematu?</a:t>
            </a:r>
          </a:p>
          <a:p>
            <a:pPr>
              <a:defRPr/>
            </a:pPr>
            <a:r>
              <a:rPr lang="pl-PL" altLang="pl-PL" dirty="0"/>
              <a:t>Czy wygląd slajdów odpowiada treści? </a:t>
            </a:r>
          </a:p>
          <a:p>
            <a:pPr>
              <a:defRPr/>
            </a:pPr>
            <a:r>
              <a:rPr lang="pl-PL" altLang="pl-PL" dirty="0"/>
              <a:t>Co trzeba </a:t>
            </a:r>
            <a:r>
              <a:rPr lang="pl-PL" altLang="pl-PL" dirty="0" smtClean="0"/>
              <a:t>poprawić?</a:t>
            </a:r>
            <a:endParaRPr lang="pl-PL" altLang="pl-PL" sz="2800" dirty="0">
              <a:solidFill>
                <a:schemeClr val="folHlink"/>
              </a:solidFill>
            </a:endParaRPr>
          </a:p>
          <a:p>
            <a:pPr marL="0" indent="0" algn="ctr">
              <a:buNone/>
              <a:defRPr/>
            </a:pPr>
            <a:endParaRPr lang="pl-PL" altLang="pl-PL" sz="2800" dirty="0" smtClean="0">
              <a:solidFill>
                <a:schemeClr val="tx1">
                  <a:lumMod val="85000"/>
                </a:schemeClr>
              </a:solidFill>
            </a:endParaRPr>
          </a:p>
          <a:p>
            <a:pPr marL="0" indent="0" algn="ctr">
              <a:buNone/>
              <a:defRPr/>
            </a:pPr>
            <a:r>
              <a:rPr lang="pl-PL" altLang="pl-PL" sz="2800" dirty="0" smtClean="0">
                <a:solidFill>
                  <a:schemeClr val="tx1">
                    <a:lumMod val="85000"/>
                  </a:schemeClr>
                </a:solidFill>
              </a:rPr>
              <a:t>Przemyśl </a:t>
            </a:r>
            <a:r>
              <a:rPr lang="pl-PL" altLang="pl-PL" sz="2800" dirty="0">
                <a:solidFill>
                  <a:schemeClr val="tx1">
                    <a:lumMod val="85000"/>
                  </a:schemeClr>
                </a:solidFill>
              </a:rPr>
              <a:t>jeszcze raz plan prezentacji.</a:t>
            </a:r>
          </a:p>
        </p:txBody>
      </p:sp>
      <p:sp>
        <p:nvSpPr>
          <p:cNvPr id="2" name="Symbol zastępczy daty 1"/>
          <p:cNvSpPr>
            <a:spLocks noGrp="1"/>
          </p:cNvSpPr>
          <p:nvPr>
            <p:ph type="dt" sz="half" idx="10"/>
          </p:nvPr>
        </p:nvSpPr>
        <p:spPr/>
        <p:txBody>
          <a:bodyPr/>
          <a:lstStyle/>
          <a:p>
            <a:pPr>
              <a:defRPr/>
            </a:pPr>
            <a:fld id="{DC38EBA6-A4B3-48FA-B744-8F39029BEF26}" type="datetime1">
              <a:rPr lang="pl-PL" smtClean="0"/>
              <a:t>2015-02-27</a:t>
            </a:fld>
            <a:endParaRPr lang="en-US" dirty="0"/>
          </a:p>
        </p:txBody>
      </p:sp>
      <p:sp>
        <p:nvSpPr>
          <p:cNvPr id="28675"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4273EDFD-4C5E-4F50-8B79-2072D90428A8}" type="slidenum">
              <a:rPr lang="pl-PL" altLang="pl-PL" sz="1100">
                <a:latin typeface="Arial" panose="020B0604020202020204" pitchFamily="34" charset="0"/>
              </a:rPr>
              <a:pPr>
                <a:spcBef>
                  <a:spcPct val="0"/>
                </a:spcBef>
                <a:spcAft>
                  <a:spcPct val="0"/>
                </a:spcAft>
                <a:buClrTx/>
                <a:buFontTx/>
                <a:buNone/>
              </a:pPr>
              <a:t>8</a:t>
            </a:fld>
            <a:endParaRPr lang="pl-PL" altLang="pl-PL" sz="1100" dirty="0">
              <a:latin typeface="Arial" panose="020B0604020202020204" pitchFamily="34" charset="0"/>
            </a:endParaRPr>
          </a:p>
        </p:txBody>
      </p:sp>
      <p:pic>
        <p:nvPicPr>
          <p:cNvPr id="3" name="Obraz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1510" y="133354"/>
            <a:ext cx="1428750" cy="1428750"/>
          </a:xfrm>
          <a:prstGeom prst="rect">
            <a:avLst/>
          </a:prstGeom>
        </p:spPr>
      </p:pic>
    </p:spTree>
  </p:cSld>
  <p:clrMapOvr>
    <a:masterClrMapping/>
  </p:clrMapOvr>
  <p:transition advClick="0" advTm="20000">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0829" y="277817"/>
            <a:ext cx="7058025" cy="1139825"/>
          </a:xfrm>
        </p:spPr>
        <p:txBody>
          <a:bodyPr/>
          <a:lstStyle/>
          <a:p>
            <a:pPr>
              <a:defRPr/>
            </a:pPr>
            <a:r>
              <a:rPr lang="pl-PL" altLang="pl-PL" dirty="0"/>
              <a:t>Nie pisz za dużo</a:t>
            </a:r>
          </a:p>
        </p:txBody>
      </p:sp>
      <p:sp>
        <p:nvSpPr>
          <p:cNvPr id="18435" name="Rectangle 3"/>
          <p:cNvSpPr>
            <a:spLocks noGrp="1" noChangeArrowheads="1"/>
          </p:cNvSpPr>
          <p:nvPr>
            <p:ph idx="1"/>
          </p:nvPr>
        </p:nvSpPr>
        <p:spPr>
          <a:xfrm>
            <a:off x="822961" y="1927034"/>
            <a:ext cx="7543801" cy="4023360"/>
          </a:xfrm>
        </p:spPr>
        <p:txBody>
          <a:bodyPr>
            <a:normAutofit/>
          </a:bodyPr>
          <a:lstStyle/>
          <a:p>
            <a:pPr>
              <a:spcBef>
                <a:spcPct val="30000"/>
              </a:spcBef>
              <a:defRPr/>
            </a:pPr>
            <a:r>
              <a:rPr lang="pl-PL" altLang="pl-PL" dirty="0"/>
              <a:t>Najlepiej w punktach</a:t>
            </a:r>
          </a:p>
          <a:p>
            <a:pPr>
              <a:spcBef>
                <a:spcPct val="30000"/>
              </a:spcBef>
              <a:defRPr/>
            </a:pPr>
            <a:r>
              <a:rPr lang="pl-PL" altLang="pl-PL" dirty="0"/>
              <a:t>Najmniejsza czcionka 18p</a:t>
            </a:r>
          </a:p>
          <a:p>
            <a:pPr>
              <a:spcBef>
                <a:spcPct val="30000"/>
              </a:spcBef>
              <a:defRPr/>
            </a:pPr>
            <a:r>
              <a:rPr lang="pl-PL" altLang="pl-PL" dirty="0"/>
              <a:t>Nie czytaj tekstu z ekranu...</a:t>
            </a:r>
          </a:p>
          <a:p>
            <a:pPr marL="0" indent="0" algn="ctr">
              <a:spcBef>
                <a:spcPct val="30000"/>
              </a:spcBef>
              <a:buNone/>
              <a:defRPr/>
            </a:pPr>
            <a:r>
              <a:rPr lang="pl-PL" altLang="pl-PL" dirty="0" smtClean="0"/>
              <a:t>...</a:t>
            </a:r>
            <a:r>
              <a:rPr lang="pl-PL" altLang="pl-PL" dirty="0"/>
              <a:t>chyba, że coś cytujesz</a:t>
            </a:r>
          </a:p>
          <a:p>
            <a:pPr marL="0" indent="0" algn="r">
              <a:spcBef>
                <a:spcPct val="85000"/>
              </a:spcBef>
              <a:buNone/>
              <a:defRPr/>
            </a:pPr>
            <a:r>
              <a:rPr lang="pl-PL" altLang="pl-PL" sz="2800" i="1" dirty="0">
                <a:solidFill>
                  <a:schemeClr val="tx1">
                    <a:lumMod val="85000"/>
                  </a:schemeClr>
                </a:solidFill>
              </a:rPr>
              <a:t>Kupiła raz maczku paczkę,</a:t>
            </a:r>
          </a:p>
          <a:p>
            <a:pPr marL="0" indent="0" algn="r">
              <a:buNone/>
              <a:defRPr/>
            </a:pPr>
            <a:r>
              <a:rPr lang="pl-PL" altLang="pl-PL" sz="2800" i="1" dirty="0">
                <a:solidFill>
                  <a:schemeClr val="tx1">
                    <a:lumMod val="85000"/>
                  </a:schemeClr>
                </a:solidFill>
              </a:rPr>
              <a:t>by pisać list drobnym maczkiem.</a:t>
            </a:r>
          </a:p>
          <a:p>
            <a:pPr marL="0" indent="0" algn="r">
              <a:buNone/>
              <a:defRPr/>
            </a:pPr>
            <a:r>
              <a:rPr lang="pl-PL" altLang="pl-PL" sz="2800" dirty="0">
                <a:solidFill>
                  <a:schemeClr val="tx1">
                    <a:lumMod val="85000"/>
                  </a:schemeClr>
                </a:solidFill>
              </a:rPr>
              <a:t>Jan Brzechwa „Kaczka dziwaczka”</a:t>
            </a:r>
          </a:p>
          <a:p>
            <a:pPr eaLnBrk="1" fontAlgn="auto" hangingPunct="1">
              <a:defRPr/>
            </a:pPr>
            <a:endParaRPr lang="pl-PL" altLang="pl-PL" sz="2800" dirty="0">
              <a:solidFill>
                <a:schemeClr val="folHlink"/>
              </a:solidFill>
            </a:endParaRPr>
          </a:p>
        </p:txBody>
      </p:sp>
      <p:sp>
        <p:nvSpPr>
          <p:cNvPr id="2" name="Symbol zastępczy daty 1"/>
          <p:cNvSpPr>
            <a:spLocks noGrp="1"/>
          </p:cNvSpPr>
          <p:nvPr>
            <p:ph type="dt" sz="half" idx="10"/>
          </p:nvPr>
        </p:nvSpPr>
        <p:spPr/>
        <p:txBody>
          <a:bodyPr/>
          <a:lstStyle/>
          <a:p>
            <a:pPr>
              <a:defRPr/>
            </a:pPr>
            <a:fld id="{10FA2D27-9854-419B-AE6A-A31FEF4F3509}" type="datetime1">
              <a:rPr lang="pl-PL" smtClean="0"/>
              <a:t>2015-02-27</a:t>
            </a:fld>
            <a:endParaRPr lang="en-US" dirty="0"/>
          </a:p>
        </p:txBody>
      </p:sp>
      <p:sp>
        <p:nvSpPr>
          <p:cNvPr id="30723" name="Symbol zastępczy numeru slajd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32" indent="-28574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2971"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160"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349" indent="-228594">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537"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726"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8914"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103" indent="-228594"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spcBef>
                <a:spcPct val="0"/>
              </a:spcBef>
              <a:spcAft>
                <a:spcPct val="0"/>
              </a:spcAft>
              <a:buClrTx/>
              <a:buFontTx/>
              <a:buNone/>
            </a:pPr>
            <a:fld id="{EAC2CAAB-6D5B-4F1B-A85C-7F01A9E93D80}" type="slidenum">
              <a:rPr lang="pl-PL" altLang="pl-PL" sz="1100">
                <a:latin typeface="Arial" panose="020B0604020202020204" pitchFamily="34" charset="0"/>
              </a:rPr>
              <a:pPr>
                <a:spcBef>
                  <a:spcPct val="0"/>
                </a:spcBef>
                <a:spcAft>
                  <a:spcPct val="0"/>
                </a:spcAft>
                <a:buClrTx/>
                <a:buFontTx/>
                <a:buNone/>
              </a:pPr>
              <a:t>9</a:t>
            </a:fld>
            <a:endParaRPr lang="pl-PL" altLang="pl-PL" sz="1100">
              <a:latin typeface="Arial" panose="020B0604020202020204" pitchFamily="34" charset="0"/>
            </a:endParaRPr>
          </a:p>
        </p:txBody>
      </p:sp>
      <p:pic>
        <p:nvPicPr>
          <p:cNvPr id="3" name="Obraz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1510" y="133354"/>
            <a:ext cx="1428750" cy="1428750"/>
          </a:xfrm>
          <a:prstGeom prst="rect">
            <a:avLst/>
          </a:prstGeom>
        </p:spPr>
      </p:pic>
    </p:spTree>
  </p:cSld>
  <p:clrMapOvr>
    <a:masterClrMapping/>
  </p:clrMapOvr>
  <p:transition advClick="0" advTm="20000">
    <p:wipe/>
  </p:transition>
  <p:timing>
    <p:tnLst>
      <p:par>
        <p:cTn id="1" dur="indefinite" restart="never" nodeType="tmRoot"/>
      </p:par>
    </p:tnLst>
  </p:timing>
</p:sld>
</file>

<file path=ppt/theme/theme1.xml><?xml version="1.0" encoding="utf-8"?>
<a:theme xmlns:a="http://schemas.openxmlformats.org/drawingml/2006/main" name="Retrospekcja">
  <a:themeElements>
    <a:clrScheme name="Odcienie szarości">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3438</TotalTime>
  <Words>2300</Words>
  <Application>Microsoft Office PowerPoint</Application>
  <PresentationFormat>Pokaz na ekranie (4:3)</PresentationFormat>
  <Paragraphs>270</Paragraphs>
  <Slides>20</Slides>
  <Notes>20</Notes>
  <HiddenSlides>0</HiddenSlides>
  <MMClips>1</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20</vt:i4>
      </vt:variant>
    </vt:vector>
  </HeadingPairs>
  <TitlesOfParts>
    <vt:vector size="27" baseType="lpstr">
      <vt:lpstr>Arial</vt:lpstr>
      <vt:lpstr>Calibri</vt:lpstr>
      <vt:lpstr>Calibri Light</vt:lpstr>
      <vt:lpstr>Symbol</vt:lpstr>
      <vt:lpstr>Tahoma</vt:lpstr>
      <vt:lpstr>Wingdings</vt:lpstr>
      <vt:lpstr>Retrospekcja</vt:lpstr>
      <vt:lpstr>Jak przygotować prezentację</vt:lpstr>
      <vt:lpstr>Zacznij od planu</vt:lpstr>
      <vt:lpstr>Zgromadź materiały</vt:lpstr>
      <vt:lpstr>Wybierz szablon</vt:lpstr>
      <vt:lpstr>Zmodyfikuj wzorzec</vt:lpstr>
      <vt:lpstr>Wprowadź prostą grafikę</vt:lpstr>
      <vt:lpstr>Przygotuj kilka slajdów</vt:lpstr>
      <vt:lpstr>Sprawdź jak wyglądają</vt:lpstr>
      <vt:lpstr>Nie pisz za dużo</vt:lpstr>
      <vt:lpstr>Ilustruj tekst grafiką, zdjęciami</vt:lpstr>
      <vt:lpstr>Wypróbuj animację</vt:lpstr>
      <vt:lpstr>Dodaj więcej ilustracji</vt:lpstr>
      <vt:lpstr>Sprawdź jak to się prezentuje</vt:lpstr>
      <vt:lpstr>Popraw błędy</vt:lpstr>
      <vt:lpstr>Dodaj strony notatek</vt:lpstr>
      <vt:lpstr>Naucz się prezentacji</vt:lpstr>
      <vt:lpstr>Patrz na widzów</vt:lpstr>
      <vt:lpstr>Baw się trochę</vt:lpstr>
      <vt:lpstr>Podsumuj temat</vt:lpstr>
      <vt:lpstr>Podziękuj za uwagę</vt:lpstr>
    </vt:vector>
  </TitlesOfParts>
  <Company>OEIiZK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Witold Kranas</dc:creator>
  <cp:lastModifiedBy>Hilarion Gaf</cp:lastModifiedBy>
  <cp:revision>90</cp:revision>
  <dcterms:created xsi:type="dcterms:W3CDTF">2008-09-08T17:24:31Z</dcterms:created>
  <dcterms:modified xsi:type="dcterms:W3CDTF">2015-02-27T21:43:47Z</dcterms:modified>
</cp:coreProperties>
</file>